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56" r:id="rId6"/>
    <p:sldMasterId id="2147483768" r:id="rId7"/>
    <p:sldMasterId id="2147483780" r:id="rId8"/>
    <p:sldMasterId id="2147483792" r:id="rId9"/>
    <p:sldMasterId id="2147483804" r:id="rId10"/>
    <p:sldMasterId id="2147483816" r:id="rId11"/>
    <p:sldMasterId id="2147483840" r:id="rId12"/>
  </p:sldMasterIdLst>
  <p:notesMasterIdLst>
    <p:notesMasterId r:id="rId163"/>
  </p:notesMasterIdLst>
  <p:sldIdLst>
    <p:sldId id="744" r:id="rId13"/>
    <p:sldId id="745" r:id="rId14"/>
    <p:sldId id="678" r:id="rId15"/>
    <p:sldId id="761" r:id="rId16"/>
    <p:sldId id="766" r:id="rId17"/>
    <p:sldId id="895" r:id="rId18"/>
    <p:sldId id="767" r:id="rId19"/>
    <p:sldId id="896" r:id="rId20"/>
    <p:sldId id="746" r:id="rId21"/>
    <p:sldId id="762" r:id="rId22"/>
    <p:sldId id="770" r:id="rId23"/>
    <p:sldId id="771" r:id="rId24"/>
    <p:sldId id="755" r:id="rId25"/>
    <p:sldId id="768" r:id="rId26"/>
    <p:sldId id="769" r:id="rId27"/>
    <p:sldId id="747" r:id="rId28"/>
    <p:sldId id="772" r:id="rId29"/>
    <p:sldId id="773" r:id="rId30"/>
    <p:sldId id="774" r:id="rId31"/>
    <p:sldId id="748" r:id="rId32"/>
    <p:sldId id="926" r:id="rId33"/>
    <p:sldId id="927" r:id="rId34"/>
    <p:sldId id="776" r:id="rId35"/>
    <p:sldId id="905" r:id="rId36"/>
    <p:sldId id="903" r:id="rId37"/>
    <p:sldId id="902" r:id="rId38"/>
    <p:sldId id="901" r:id="rId39"/>
    <p:sldId id="904" r:id="rId40"/>
    <p:sldId id="777" r:id="rId41"/>
    <p:sldId id="908" r:id="rId42"/>
    <p:sldId id="909" r:id="rId43"/>
    <p:sldId id="910" r:id="rId44"/>
    <p:sldId id="781" r:id="rId45"/>
    <p:sldId id="924" r:id="rId46"/>
    <p:sldId id="925" r:id="rId47"/>
    <p:sldId id="780" r:id="rId48"/>
    <p:sldId id="782" r:id="rId49"/>
    <p:sldId id="881" r:id="rId50"/>
    <p:sldId id="890" r:id="rId51"/>
    <p:sldId id="891" r:id="rId52"/>
    <p:sldId id="883" r:id="rId53"/>
    <p:sldId id="892" r:id="rId54"/>
    <p:sldId id="786" r:id="rId55"/>
    <p:sldId id="787" r:id="rId56"/>
    <p:sldId id="893" r:id="rId57"/>
    <p:sldId id="894" r:id="rId58"/>
    <p:sldId id="791" r:id="rId59"/>
    <p:sldId id="803" r:id="rId60"/>
    <p:sldId id="804" r:id="rId61"/>
    <p:sldId id="805" r:id="rId62"/>
    <p:sldId id="806" r:id="rId63"/>
    <p:sldId id="807" r:id="rId64"/>
    <p:sldId id="808" r:id="rId65"/>
    <p:sldId id="809" r:id="rId66"/>
    <p:sldId id="811" r:id="rId67"/>
    <p:sldId id="812" r:id="rId68"/>
    <p:sldId id="813" r:id="rId69"/>
    <p:sldId id="814" r:id="rId70"/>
    <p:sldId id="815" r:id="rId71"/>
    <p:sldId id="816" r:id="rId72"/>
    <p:sldId id="817" r:id="rId73"/>
    <p:sldId id="818" r:id="rId74"/>
    <p:sldId id="819" r:id="rId75"/>
    <p:sldId id="820" r:id="rId76"/>
    <p:sldId id="821" r:id="rId77"/>
    <p:sldId id="822" r:id="rId78"/>
    <p:sldId id="823" r:id="rId79"/>
    <p:sldId id="824" r:id="rId80"/>
    <p:sldId id="889" r:id="rId81"/>
    <p:sldId id="826" r:id="rId82"/>
    <p:sldId id="827" r:id="rId83"/>
    <p:sldId id="828" r:id="rId84"/>
    <p:sldId id="829" r:id="rId85"/>
    <p:sldId id="830" r:id="rId86"/>
    <p:sldId id="831" r:id="rId87"/>
    <p:sldId id="832" r:id="rId88"/>
    <p:sldId id="833" r:id="rId89"/>
    <p:sldId id="834" r:id="rId90"/>
    <p:sldId id="835" r:id="rId91"/>
    <p:sldId id="836" r:id="rId92"/>
    <p:sldId id="837" r:id="rId93"/>
    <p:sldId id="838" r:id="rId94"/>
    <p:sldId id="839" r:id="rId95"/>
    <p:sldId id="840" r:id="rId96"/>
    <p:sldId id="851" r:id="rId97"/>
    <p:sldId id="852" r:id="rId98"/>
    <p:sldId id="853" r:id="rId99"/>
    <p:sldId id="854" r:id="rId100"/>
    <p:sldId id="855" r:id="rId101"/>
    <p:sldId id="856" r:id="rId102"/>
    <p:sldId id="857" r:id="rId103"/>
    <p:sldId id="859" r:id="rId104"/>
    <p:sldId id="860" r:id="rId105"/>
    <p:sldId id="861" r:id="rId106"/>
    <p:sldId id="862" r:id="rId107"/>
    <p:sldId id="863" r:id="rId108"/>
    <p:sldId id="864" r:id="rId109"/>
    <p:sldId id="865" r:id="rId110"/>
    <p:sldId id="866" r:id="rId111"/>
    <p:sldId id="867" r:id="rId112"/>
    <p:sldId id="868" r:id="rId113"/>
    <p:sldId id="858" r:id="rId114"/>
    <p:sldId id="869" r:id="rId115"/>
    <p:sldId id="870" r:id="rId116"/>
    <p:sldId id="871" r:id="rId117"/>
    <p:sldId id="872" r:id="rId118"/>
    <p:sldId id="873" r:id="rId119"/>
    <p:sldId id="874" r:id="rId120"/>
    <p:sldId id="875" r:id="rId121"/>
    <p:sldId id="876" r:id="rId122"/>
    <p:sldId id="877" r:id="rId123"/>
    <p:sldId id="878" r:id="rId124"/>
    <p:sldId id="879" r:id="rId125"/>
    <p:sldId id="880" r:id="rId126"/>
    <p:sldId id="749" r:id="rId127"/>
    <p:sldId id="841" r:id="rId128"/>
    <p:sldId id="842" r:id="rId129"/>
    <p:sldId id="843" r:id="rId130"/>
    <p:sldId id="844" r:id="rId131"/>
    <p:sldId id="845" r:id="rId132"/>
    <p:sldId id="846" r:id="rId133"/>
    <p:sldId id="847" r:id="rId134"/>
    <p:sldId id="848" r:id="rId135"/>
    <p:sldId id="849" r:id="rId136"/>
    <p:sldId id="850" r:id="rId137"/>
    <p:sldId id="911" r:id="rId138"/>
    <p:sldId id="916" r:id="rId139"/>
    <p:sldId id="917" r:id="rId140"/>
    <p:sldId id="918" r:id="rId141"/>
    <p:sldId id="919" r:id="rId142"/>
    <p:sldId id="920" r:id="rId143"/>
    <p:sldId id="921" r:id="rId144"/>
    <p:sldId id="759" r:id="rId145"/>
    <p:sldId id="790" r:id="rId146"/>
    <p:sldId id="922" r:id="rId147"/>
    <p:sldId id="923" r:id="rId148"/>
    <p:sldId id="912" r:id="rId149"/>
    <p:sldId id="783" r:id="rId150"/>
    <p:sldId id="913" r:id="rId151"/>
    <p:sldId id="914" r:id="rId152"/>
    <p:sldId id="789" r:id="rId153"/>
    <p:sldId id="788" r:id="rId154"/>
    <p:sldId id="915" r:id="rId155"/>
    <p:sldId id="797" r:id="rId156"/>
    <p:sldId id="796" r:id="rId157"/>
    <p:sldId id="793" r:id="rId158"/>
    <p:sldId id="795" r:id="rId159"/>
    <p:sldId id="785" r:id="rId160"/>
    <p:sldId id="784" r:id="rId161"/>
    <p:sldId id="754" r:id="rId16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826B31D-F157-41CC-939D-45071E643B76}">
          <p14:sldIdLst>
            <p14:sldId id="744"/>
            <p14:sldId id="745"/>
          </p14:sldIdLst>
        </p14:section>
        <p14:section name="개발 목적 및 요구사항" id="{75C51CA5-EA9E-497F-A0B5-4A94C5CB4FA8}">
          <p14:sldIdLst>
            <p14:sldId id="678"/>
            <p14:sldId id="761"/>
            <p14:sldId id="766"/>
            <p14:sldId id="895"/>
            <p14:sldId id="767"/>
            <p14:sldId id="896"/>
          </p14:sldIdLst>
        </p14:section>
        <p14:section name="개발일정 및 개발환경" id="{B67DF3CB-30F5-4B97-B3E4-CD3D94FFAD45}">
          <p14:sldIdLst>
            <p14:sldId id="746"/>
            <p14:sldId id="762"/>
            <p14:sldId id="770"/>
            <p14:sldId id="771"/>
          </p14:sldIdLst>
        </p14:section>
        <p14:section name="Use-case-Diagram" id="{340087AE-9AF8-46C0-A024-A670C6998E22}">
          <p14:sldIdLst>
            <p14:sldId id="755"/>
            <p14:sldId id="768"/>
            <p14:sldId id="769"/>
          </p14:sldIdLst>
        </p14:section>
        <p14:section name="DB 구조" id="{0BC06635-4DA4-437A-AEB2-C34263AB14B8}">
          <p14:sldIdLst>
            <p14:sldId id="747"/>
            <p14:sldId id="772"/>
            <p14:sldId id="773"/>
            <p14:sldId id="774"/>
          </p14:sldIdLst>
        </p14:section>
        <p14:section name="프로그램 구조" id="{12A78A1C-2359-4358-AF90-5AD249B81343}">
          <p14:sldIdLst>
            <p14:sldId id="748"/>
            <p14:sldId id="926"/>
            <p14:sldId id="927"/>
            <p14:sldId id="776"/>
            <p14:sldId id="905"/>
            <p14:sldId id="903"/>
            <p14:sldId id="902"/>
            <p14:sldId id="901"/>
            <p14:sldId id="904"/>
            <p14:sldId id="777"/>
            <p14:sldId id="908"/>
            <p14:sldId id="909"/>
            <p14:sldId id="910"/>
            <p14:sldId id="781"/>
            <p14:sldId id="924"/>
            <p14:sldId id="925"/>
            <p14:sldId id="780"/>
            <p14:sldId id="782"/>
            <p14:sldId id="881"/>
            <p14:sldId id="890"/>
            <p14:sldId id="891"/>
            <p14:sldId id="883"/>
            <p14:sldId id="892"/>
            <p14:sldId id="786"/>
            <p14:sldId id="787"/>
            <p14:sldId id="893"/>
            <p14:sldId id="894"/>
            <p14:sldId id="791"/>
          </p14:sldIdLst>
        </p14:section>
        <p14:section name="사용자(용건)" id="{56CB2B6F-595A-4BF1-9CBF-78667D962F6F}">
          <p14:sldIdLst>
            <p14:sldId id="803"/>
            <p14:sldId id="804"/>
            <p14:sldId id="805"/>
            <p14:sldId id="806"/>
            <p14:sldId id="807"/>
            <p14:sldId id="808"/>
            <p14:sldId id="809"/>
            <p14:sldId id="811"/>
            <p14:sldId id="812"/>
            <p14:sldId id="813"/>
            <p14:sldId id="814"/>
            <p14:sldId id="815"/>
            <p14:sldId id="816"/>
            <p14:sldId id="817"/>
            <p14:sldId id="818"/>
            <p14:sldId id="819"/>
            <p14:sldId id="820"/>
            <p14:sldId id="821"/>
            <p14:sldId id="822"/>
            <p14:sldId id="823"/>
            <p14:sldId id="824"/>
            <p14:sldId id="889"/>
            <p14:sldId id="826"/>
            <p14:sldId id="82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7"/>
            <p14:sldId id="838"/>
            <p14:sldId id="839"/>
            <p14:sldId id="840"/>
          </p14:sldIdLst>
        </p14:section>
        <p14:section name="사용자(경민)" id="{D1E2993F-E7ED-4EF4-8992-B3C0B797A4C3}">
          <p14:sldIdLst>
            <p14:sldId id="851"/>
            <p14:sldId id="852"/>
            <p14:sldId id="853"/>
            <p14:sldId id="854"/>
            <p14:sldId id="855"/>
            <p14:sldId id="856"/>
            <p14:sldId id="857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58"/>
            <p14:sldId id="869"/>
            <p14:sldId id="870"/>
            <p14:sldId id="871"/>
            <p14:sldId id="872"/>
            <p14:sldId id="873"/>
            <p14:sldId id="874"/>
            <p14:sldId id="875"/>
            <p14:sldId id="876"/>
            <p14:sldId id="877"/>
            <p14:sldId id="878"/>
            <p14:sldId id="879"/>
            <p14:sldId id="880"/>
            <p14:sldId id="749"/>
            <p14:sldId id="841"/>
            <p14:sldId id="842"/>
            <p14:sldId id="843"/>
            <p14:sldId id="844"/>
            <p14:sldId id="845"/>
            <p14:sldId id="846"/>
            <p14:sldId id="847"/>
            <p14:sldId id="848"/>
            <p14:sldId id="849"/>
            <p14:sldId id="850"/>
            <p14:sldId id="911"/>
            <p14:sldId id="916"/>
            <p14:sldId id="917"/>
            <p14:sldId id="918"/>
            <p14:sldId id="919"/>
            <p14:sldId id="920"/>
            <p14:sldId id="921"/>
            <p14:sldId id="759"/>
            <p14:sldId id="790"/>
            <p14:sldId id="922"/>
            <p14:sldId id="923"/>
            <p14:sldId id="912"/>
            <p14:sldId id="783"/>
            <p14:sldId id="913"/>
            <p14:sldId id="914"/>
            <p14:sldId id="789"/>
            <p14:sldId id="788"/>
            <p14:sldId id="915"/>
            <p14:sldId id="797"/>
            <p14:sldId id="796"/>
            <p14:sldId id="793"/>
            <p14:sldId id="795"/>
            <p14:sldId id="785"/>
            <p14:sldId id="784"/>
          </p14:sldIdLst>
        </p14:section>
        <p14:section name="후기" id="{DC96DC47-5758-424C-886D-20B357389368}">
          <p14:sldIdLst/>
        </p14:section>
        <p14:section name="제목 없는 구역" id="{48771FD7-1C26-4FB9-B0D4-A7E77C579A7E}">
          <p14:sldIdLst>
            <p14:sldId id="7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7B8"/>
    <a:srgbClr val="FFEBCB"/>
    <a:srgbClr val="CFBEBB"/>
    <a:srgbClr val="B9946F"/>
    <a:srgbClr val="32989A"/>
    <a:srgbClr val="B7F7EC"/>
    <a:srgbClr val="F0CCAE"/>
    <a:srgbClr val="ECC19C"/>
    <a:srgbClr val="E3D9D7"/>
    <a:srgbClr val="797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5637" autoAdjust="0"/>
  </p:normalViewPr>
  <p:slideViewPr>
    <p:cSldViewPr snapToGrid="0">
      <p:cViewPr varScale="1">
        <p:scale>
          <a:sx n="109" d="100"/>
          <a:sy n="109" d="100"/>
        </p:scale>
        <p:origin x="744" y="114"/>
      </p:cViewPr>
      <p:guideLst>
        <p:guide orient="horz" pos="2160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117" Type="http://schemas.openxmlformats.org/officeDocument/2006/relationships/slide" Target="slides/slide105.xml"/><Relationship Id="rId21" Type="http://schemas.openxmlformats.org/officeDocument/2006/relationships/slide" Target="slides/slide9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63" Type="http://schemas.openxmlformats.org/officeDocument/2006/relationships/slide" Target="slides/slide51.xml"/><Relationship Id="rId68" Type="http://schemas.openxmlformats.org/officeDocument/2006/relationships/slide" Target="slides/slide56.xml"/><Relationship Id="rId84" Type="http://schemas.openxmlformats.org/officeDocument/2006/relationships/slide" Target="slides/slide72.xml"/><Relationship Id="rId89" Type="http://schemas.openxmlformats.org/officeDocument/2006/relationships/slide" Target="slides/slide77.xml"/><Relationship Id="rId112" Type="http://schemas.openxmlformats.org/officeDocument/2006/relationships/slide" Target="slides/slide100.xml"/><Relationship Id="rId133" Type="http://schemas.openxmlformats.org/officeDocument/2006/relationships/slide" Target="slides/slide121.xml"/><Relationship Id="rId138" Type="http://schemas.openxmlformats.org/officeDocument/2006/relationships/slide" Target="slides/slide126.xml"/><Relationship Id="rId154" Type="http://schemas.openxmlformats.org/officeDocument/2006/relationships/slide" Target="slides/slide142.xml"/><Relationship Id="rId159" Type="http://schemas.openxmlformats.org/officeDocument/2006/relationships/slide" Target="slides/slide147.xml"/><Relationship Id="rId16" Type="http://schemas.openxmlformats.org/officeDocument/2006/relationships/slide" Target="slides/slide4.xml"/><Relationship Id="rId107" Type="http://schemas.openxmlformats.org/officeDocument/2006/relationships/slide" Target="slides/slide9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53" Type="http://schemas.openxmlformats.org/officeDocument/2006/relationships/slide" Target="slides/slide41.xml"/><Relationship Id="rId58" Type="http://schemas.openxmlformats.org/officeDocument/2006/relationships/slide" Target="slides/slide46.xml"/><Relationship Id="rId74" Type="http://schemas.openxmlformats.org/officeDocument/2006/relationships/slide" Target="slides/slide62.xml"/><Relationship Id="rId79" Type="http://schemas.openxmlformats.org/officeDocument/2006/relationships/slide" Target="slides/slide67.xml"/><Relationship Id="rId102" Type="http://schemas.openxmlformats.org/officeDocument/2006/relationships/slide" Target="slides/slide90.xml"/><Relationship Id="rId123" Type="http://schemas.openxmlformats.org/officeDocument/2006/relationships/slide" Target="slides/slide111.xml"/><Relationship Id="rId128" Type="http://schemas.openxmlformats.org/officeDocument/2006/relationships/slide" Target="slides/slide116.xml"/><Relationship Id="rId144" Type="http://schemas.openxmlformats.org/officeDocument/2006/relationships/slide" Target="slides/slide132.xml"/><Relationship Id="rId149" Type="http://schemas.openxmlformats.org/officeDocument/2006/relationships/slide" Target="slides/slide137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8.xml"/><Relationship Id="rId95" Type="http://schemas.openxmlformats.org/officeDocument/2006/relationships/slide" Target="slides/slide83.xml"/><Relationship Id="rId160" Type="http://schemas.openxmlformats.org/officeDocument/2006/relationships/slide" Target="slides/slide148.xml"/><Relationship Id="rId165" Type="http://schemas.openxmlformats.org/officeDocument/2006/relationships/viewProps" Target="viewProps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64" Type="http://schemas.openxmlformats.org/officeDocument/2006/relationships/slide" Target="slides/slide52.xml"/><Relationship Id="rId69" Type="http://schemas.openxmlformats.org/officeDocument/2006/relationships/slide" Target="slides/slide57.xml"/><Relationship Id="rId113" Type="http://schemas.openxmlformats.org/officeDocument/2006/relationships/slide" Target="slides/slide101.xml"/><Relationship Id="rId118" Type="http://schemas.openxmlformats.org/officeDocument/2006/relationships/slide" Target="slides/slide106.xml"/><Relationship Id="rId134" Type="http://schemas.openxmlformats.org/officeDocument/2006/relationships/slide" Target="slides/slide122.xml"/><Relationship Id="rId139" Type="http://schemas.openxmlformats.org/officeDocument/2006/relationships/slide" Target="slides/slide127.xml"/><Relationship Id="rId80" Type="http://schemas.openxmlformats.org/officeDocument/2006/relationships/slide" Target="slides/slide68.xml"/><Relationship Id="rId85" Type="http://schemas.openxmlformats.org/officeDocument/2006/relationships/slide" Target="slides/slide73.xml"/><Relationship Id="rId150" Type="http://schemas.openxmlformats.org/officeDocument/2006/relationships/slide" Target="slides/slide138.xml"/><Relationship Id="rId155" Type="http://schemas.openxmlformats.org/officeDocument/2006/relationships/slide" Target="slides/slide14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59" Type="http://schemas.openxmlformats.org/officeDocument/2006/relationships/slide" Target="slides/slide47.xml"/><Relationship Id="rId103" Type="http://schemas.openxmlformats.org/officeDocument/2006/relationships/slide" Target="slides/slide91.xml"/><Relationship Id="rId108" Type="http://schemas.openxmlformats.org/officeDocument/2006/relationships/slide" Target="slides/slide96.xml"/><Relationship Id="rId124" Type="http://schemas.openxmlformats.org/officeDocument/2006/relationships/slide" Target="slides/slide112.xml"/><Relationship Id="rId129" Type="http://schemas.openxmlformats.org/officeDocument/2006/relationships/slide" Target="slides/slide117.xml"/><Relationship Id="rId54" Type="http://schemas.openxmlformats.org/officeDocument/2006/relationships/slide" Target="slides/slide42.xml"/><Relationship Id="rId70" Type="http://schemas.openxmlformats.org/officeDocument/2006/relationships/slide" Target="slides/slide58.xml"/><Relationship Id="rId75" Type="http://schemas.openxmlformats.org/officeDocument/2006/relationships/slide" Target="slides/slide63.xml"/><Relationship Id="rId91" Type="http://schemas.openxmlformats.org/officeDocument/2006/relationships/slide" Target="slides/slide79.xml"/><Relationship Id="rId96" Type="http://schemas.openxmlformats.org/officeDocument/2006/relationships/slide" Target="slides/slide84.xml"/><Relationship Id="rId140" Type="http://schemas.openxmlformats.org/officeDocument/2006/relationships/slide" Target="slides/slide128.xml"/><Relationship Id="rId145" Type="http://schemas.openxmlformats.org/officeDocument/2006/relationships/slide" Target="slides/slide133.xml"/><Relationship Id="rId161" Type="http://schemas.openxmlformats.org/officeDocument/2006/relationships/slide" Target="slides/slide149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slide" Target="slides/slide45.xml"/><Relationship Id="rId106" Type="http://schemas.openxmlformats.org/officeDocument/2006/relationships/slide" Target="slides/slide94.xml"/><Relationship Id="rId114" Type="http://schemas.openxmlformats.org/officeDocument/2006/relationships/slide" Target="slides/slide102.xml"/><Relationship Id="rId119" Type="http://schemas.openxmlformats.org/officeDocument/2006/relationships/slide" Target="slides/slide107.xml"/><Relationship Id="rId127" Type="http://schemas.openxmlformats.org/officeDocument/2006/relationships/slide" Target="slides/slide115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slide" Target="slides/slide48.xml"/><Relationship Id="rId65" Type="http://schemas.openxmlformats.org/officeDocument/2006/relationships/slide" Target="slides/slide53.xml"/><Relationship Id="rId73" Type="http://schemas.openxmlformats.org/officeDocument/2006/relationships/slide" Target="slides/slide61.xml"/><Relationship Id="rId78" Type="http://schemas.openxmlformats.org/officeDocument/2006/relationships/slide" Target="slides/slide66.xml"/><Relationship Id="rId81" Type="http://schemas.openxmlformats.org/officeDocument/2006/relationships/slide" Target="slides/slide69.xml"/><Relationship Id="rId86" Type="http://schemas.openxmlformats.org/officeDocument/2006/relationships/slide" Target="slides/slide74.xml"/><Relationship Id="rId94" Type="http://schemas.openxmlformats.org/officeDocument/2006/relationships/slide" Target="slides/slide82.xml"/><Relationship Id="rId99" Type="http://schemas.openxmlformats.org/officeDocument/2006/relationships/slide" Target="slides/slide87.xml"/><Relationship Id="rId101" Type="http://schemas.openxmlformats.org/officeDocument/2006/relationships/slide" Target="slides/slide89.xml"/><Relationship Id="rId122" Type="http://schemas.openxmlformats.org/officeDocument/2006/relationships/slide" Target="slides/slide110.xml"/><Relationship Id="rId130" Type="http://schemas.openxmlformats.org/officeDocument/2006/relationships/slide" Target="slides/slide118.xml"/><Relationship Id="rId135" Type="http://schemas.openxmlformats.org/officeDocument/2006/relationships/slide" Target="slides/slide123.xml"/><Relationship Id="rId143" Type="http://schemas.openxmlformats.org/officeDocument/2006/relationships/slide" Target="slides/slide131.xml"/><Relationship Id="rId148" Type="http://schemas.openxmlformats.org/officeDocument/2006/relationships/slide" Target="slides/slide136.xml"/><Relationship Id="rId151" Type="http://schemas.openxmlformats.org/officeDocument/2006/relationships/slide" Target="slides/slide139.xml"/><Relationship Id="rId156" Type="http://schemas.openxmlformats.org/officeDocument/2006/relationships/slide" Target="slides/slide144.xml"/><Relationship Id="rId16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Relationship Id="rId109" Type="http://schemas.openxmlformats.org/officeDocument/2006/relationships/slide" Target="slides/slide97.xml"/><Relationship Id="rId34" Type="http://schemas.openxmlformats.org/officeDocument/2006/relationships/slide" Target="slides/slide22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6" Type="http://schemas.openxmlformats.org/officeDocument/2006/relationships/slide" Target="slides/slide64.xml"/><Relationship Id="rId97" Type="http://schemas.openxmlformats.org/officeDocument/2006/relationships/slide" Target="slides/slide85.xml"/><Relationship Id="rId104" Type="http://schemas.openxmlformats.org/officeDocument/2006/relationships/slide" Target="slides/slide92.xml"/><Relationship Id="rId120" Type="http://schemas.openxmlformats.org/officeDocument/2006/relationships/slide" Target="slides/slide108.xml"/><Relationship Id="rId125" Type="http://schemas.openxmlformats.org/officeDocument/2006/relationships/slide" Target="slides/slide113.xml"/><Relationship Id="rId141" Type="http://schemas.openxmlformats.org/officeDocument/2006/relationships/slide" Target="slides/slide129.xml"/><Relationship Id="rId146" Type="http://schemas.openxmlformats.org/officeDocument/2006/relationships/slide" Target="slides/slide134.xml"/><Relationship Id="rId167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9.xml"/><Relationship Id="rId92" Type="http://schemas.openxmlformats.org/officeDocument/2006/relationships/slide" Target="slides/slide80.xml"/><Relationship Id="rId162" Type="http://schemas.openxmlformats.org/officeDocument/2006/relationships/slide" Target="slides/slide15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7.xml"/><Relationship Id="rId24" Type="http://schemas.openxmlformats.org/officeDocument/2006/relationships/slide" Target="slides/slide12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66" Type="http://schemas.openxmlformats.org/officeDocument/2006/relationships/slide" Target="slides/slide54.xml"/><Relationship Id="rId87" Type="http://schemas.openxmlformats.org/officeDocument/2006/relationships/slide" Target="slides/slide75.xml"/><Relationship Id="rId110" Type="http://schemas.openxmlformats.org/officeDocument/2006/relationships/slide" Target="slides/slide98.xml"/><Relationship Id="rId115" Type="http://schemas.openxmlformats.org/officeDocument/2006/relationships/slide" Target="slides/slide103.xml"/><Relationship Id="rId131" Type="http://schemas.openxmlformats.org/officeDocument/2006/relationships/slide" Target="slides/slide119.xml"/><Relationship Id="rId136" Type="http://schemas.openxmlformats.org/officeDocument/2006/relationships/slide" Target="slides/slide124.xml"/><Relationship Id="rId157" Type="http://schemas.openxmlformats.org/officeDocument/2006/relationships/slide" Target="slides/slide145.xml"/><Relationship Id="rId61" Type="http://schemas.openxmlformats.org/officeDocument/2006/relationships/slide" Target="slides/slide49.xml"/><Relationship Id="rId82" Type="http://schemas.openxmlformats.org/officeDocument/2006/relationships/slide" Target="slides/slide70.xml"/><Relationship Id="rId152" Type="http://schemas.openxmlformats.org/officeDocument/2006/relationships/slide" Target="slides/slide140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56" Type="http://schemas.openxmlformats.org/officeDocument/2006/relationships/slide" Target="slides/slide44.xml"/><Relationship Id="rId77" Type="http://schemas.openxmlformats.org/officeDocument/2006/relationships/slide" Target="slides/slide65.xml"/><Relationship Id="rId100" Type="http://schemas.openxmlformats.org/officeDocument/2006/relationships/slide" Target="slides/slide88.xml"/><Relationship Id="rId105" Type="http://schemas.openxmlformats.org/officeDocument/2006/relationships/slide" Target="slides/slide93.xml"/><Relationship Id="rId126" Type="http://schemas.openxmlformats.org/officeDocument/2006/relationships/slide" Target="slides/slide114.xml"/><Relationship Id="rId147" Type="http://schemas.openxmlformats.org/officeDocument/2006/relationships/slide" Target="slides/slide135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72" Type="http://schemas.openxmlformats.org/officeDocument/2006/relationships/slide" Target="slides/slide60.xml"/><Relationship Id="rId93" Type="http://schemas.openxmlformats.org/officeDocument/2006/relationships/slide" Target="slides/slide81.xml"/><Relationship Id="rId98" Type="http://schemas.openxmlformats.org/officeDocument/2006/relationships/slide" Target="slides/slide86.xml"/><Relationship Id="rId121" Type="http://schemas.openxmlformats.org/officeDocument/2006/relationships/slide" Target="slides/slide109.xml"/><Relationship Id="rId142" Type="http://schemas.openxmlformats.org/officeDocument/2006/relationships/slide" Target="slides/slide130.xml"/><Relationship Id="rId163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3.xml"/><Relationship Id="rId46" Type="http://schemas.openxmlformats.org/officeDocument/2006/relationships/slide" Target="slides/slide34.xml"/><Relationship Id="rId67" Type="http://schemas.openxmlformats.org/officeDocument/2006/relationships/slide" Target="slides/slide55.xml"/><Relationship Id="rId116" Type="http://schemas.openxmlformats.org/officeDocument/2006/relationships/slide" Target="slides/slide104.xml"/><Relationship Id="rId137" Type="http://schemas.openxmlformats.org/officeDocument/2006/relationships/slide" Target="slides/slide125.xml"/><Relationship Id="rId158" Type="http://schemas.openxmlformats.org/officeDocument/2006/relationships/slide" Target="slides/slide146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62" Type="http://schemas.openxmlformats.org/officeDocument/2006/relationships/slide" Target="slides/slide50.xml"/><Relationship Id="rId83" Type="http://schemas.openxmlformats.org/officeDocument/2006/relationships/slide" Target="slides/slide71.xml"/><Relationship Id="rId88" Type="http://schemas.openxmlformats.org/officeDocument/2006/relationships/slide" Target="slides/slide76.xml"/><Relationship Id="rId111" Type="http://schemas.openxmlformats.org/officeDocument/2006/relationships/slide" Target="slides/slide99.xml"/><Relationship Id="rId132" Type="http://schemas.openxmlformats.org/officeDocument/2006/relationships/slide" Target="slides/slide120.xml"/><Relationship Id="rId153" Type="http://schemas.openxmlformats.org/officeDocument/2006/relationships/slide" Target="slides/slide14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D00FCC-B3E3-462F-B9C8-32E8795816F1}" type="doc">
      <dgm:prSet loTypeId="urn:microsoft.com/office/officeart/2005/8/layout/chevron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2A3343-4993-4398-9B5E-3DC80979CC43}">
      <dgm:prSet phldrT="[텍스트]" custT="1"/>
      <dgm:spPr>
        <a:solidFill>
          <a:schemeClr val="bg2"/>
        </a:solidFill>
      </dgm:spPr>
      <dgm:t>
        <a:bodyPr/>
        <a:lstStyle/>
        <a:p>
          <a:pPr latinLnBrk="1"/>
          <a:endParaRPr lang="ko-KR" altLang="en-US" sz="800"/>
        </a:p>
      </dgm:t>
    </dgm:pt>
    <dgm:pt modelId="{948AF9E0-6803-4418-BA66-A66BDA77DDE7}" type="parTrans" cxnId="{DC88926C-8810-454B-ADA5-0DF0A41B607A}">
      <dgm:prSet/>
      <dgm:spPr/>
      <dgm:t>
        <a:bodyPr/>
        <a:lstStyle/>
        <a:p>
          <a:pPr latinLnBrk="1"/>
          <a:endParaRPr lang="ko-KR" altLang="en-US"/>
        </a:p>
      </dgm:t>
    </dgm:pt>
    <dgm:pt modelId="{0FA4C981-57D1-4C2C-8A41-565EA6EA71E3}" type="sibTrans" cxnId="{DC88926C-8810-454B-ADA5-0DF0A41B607A}">
      <dgm:prSet/>
      <dgm:spPr/>
      <dgm:t>
        <a:bodyPr/>
        <a:lstStyle/>
        <a:p>
          <a:pPr latinLnBrk="1"/>
          <a:endParaRPr lang="ko-KR" altLang="en-US"/>
        </a:p>
      </dgm:t>
    </dgm:pt>
    <dgm:pt modelId="{62752FC1-7C69-4BBA-8061-F777495ECAFA}">
      <dgm:prSet phldrT="[텍스트]"/>
      <dgm:spPr>
        <a:solidFill>
          <a:schemeClr val="bg2">
            <a:lumMod val="9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5E658556-14CE-45C0-8587-4D3B22039686}" type="parTrans" cxnId="{09FA49DB-0B5B-4E8C-BF8C-18EDFF88E891}">
      <dgm:prSet/>
      <dgm:spPr/>
      <dgm:t>
        <a:bodyPr/>
        <a:lstStyle/>
        <a:p>
          <a:pPr latinLnBrk="1"/>
          <a:endParaRPr lang="ko-KR" altLang="en-US"/>
        </a:p>
      </dgm:t>
    </dgm:pt>
    <dgm:pt modelId="{5E8E15CD-6172-42C7-A1BD-19E134FA49B5}" type="sibTrans" cxnId="{09FA49DB-0B5B-4E8C-BF8C-18EDFF88E891}">
      <dgm:prSet/>
      <dgm:spPr/>
      <dgm:t>
        <a:bodyPr/>
        <a:lstStyle/>
        <a:p>
          <a:pPr latinLnBrk="1"/>
          <a:endParaRPr lang="ko-KR" altLang="en-US"/>
        </a:p>
      </dgm:t>
    </dgm:pt>
    <dgm:pt modelId="{1CCDC2D8-0144-434D-A246-E8EAAFF8621D}">
      <dgm:prSet phldrT="[텍스트]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pPr latinLnBrk="1"/>
          <a:endParaRPr lang="ko-KR" altLang="en-US">
            <a:solidFill>
              <a:schemeClr val="bg2">
                <a:lumMod val="75000"/>
              </a:schemeClr>
            </a:solidFill>
          </a:endParaRPr>
        </a:p>
      </dgm:t>
    </dgm:pt>
    <dgm:pt modelId="{A861B7DD-EC7C-4E76-9515-8006FF3C2C3B}" type="parTrans" cxnId="{D5037CD9-C6D2-4F33-B1DC-E0C64B83490C}">
      <dgm:prSet/>
      <dgm:spPr/>
      <dgm:t>
        <a:bodyPr/>
        <a:lstStyle/>
        <a:p>
          <a:pPr latinLnBrk="1"/>
          <a:endParaRPr lang="ko-KR" altLang="en-US"/>
        </a:p>
      </dgm:t>
    </dgm:pt>
    <dgm:pt modelId="{E0CC2B3C-BF34-4816-AACF-5B14DD0F63C0}" type="sibTrans" cxnId="{D5037CD9-C6D2-4F33-B1DC-E0C64B83490C}">
      <dgm:prSet/>
      <dgm:spPr/>
      <dgm:t>
        <a:bodyPr/>
        <a:lstStyle/>
        <a:p>
          <a:pPr latinLnBrk="1"/>
          <a:endParaRPr lang="ko-KR" altLang="en-US"/>
        </a:p>
      </dgm:t>
    </dgm:pt>
    <dgm:pt modelId="{86147358-6F3E-45F1-A921-C1020C34511A}">
      <dgm:prSet phldrT="[텍스트]"/>
      <dgm:spPr>
        <a:solidFill>
          <a:schemeClr val="tx2">
            <a:lumMod val="60000"/>
            <a:lumOff val="4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D452F35A-C420-446C-9E3E-E38FE2DE1E2A}" type="parTrans" cxnId="{8DDBFD38-75E7-4015-B981-85BC0814405B}">
      <dgm:prSet/>
      <dgm:spPr/>
      <dgm:t>
        <a:bodyPr/>
        <a:lstStyle/>
        <a:p>
          <a:pPr latinLnBrk="1"/>
          <a:endParaRPr lang="ko-KR" altLang="en-US"/>
        </a:p>
      </dgm:t>
    </dgm:pt>
    <dgm:pt modelId="{48AF51DB-D58E-4CB3-A253-59B31868E8AD}" type="sibTrans" cxnId="{8DDBFD38-75E7-4015-B981-85BC0814405B}">
      <dgm:prSet/>
      <dgm:spPr/>
      <dgm:t>
        <a:bodyPr/>
        <a:lstStyle/>
        <a:p>
          <a:pPr latinLnBrk="1"/>
          <a:endParaRPr lang="ko-KR" altLang="en-US"/>
        </a:p>
      </dgm:t>
    </dgm:pt>
    <dgm:pt modelId="{24983583-E30B-404D-AEFA-F1976017F436}">
      <dgm:prSet phldrT="[텍스트]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latinLnBrk="1"/>
          <a:endParaRPr lang="ko-KR" altLang="en-US"/>
        </a:p>
      </dgm:t>
    </dgm:pt>
    <dgm:pt modelId="{8FF2CD36-A40F-442A-827A-BC2B55AD3D2C}" type="parTrans" cxnId="{360A6D32-DC53-4150-9041-36307C077DA6}">
      <dgm:prSet/>
      <dgm:spPr/>
      <dgm:t>
        <a:bodyPr/>
        <a:lstStyle/>
        <a:p>
          <a:pPr latinLnBrk="1"/>
          <a:endParaRPr lang="ko-KR" altLang="en-US"/>
        </a:p>
      </dgm:t>
    </dgm:pt>
    <dgm:pt modelId="{B9754F5F-33E6-4C3D-90CE-BD3A5D1B44A2}" type="sibTrans" cxnId="{360A6D32-DC53-4150-9041-36307C077DA6}">
      <dgm:prSet/>
      <dgm:spPr/>
      <dgm:t>
        <a:bodyPr/>
        <a:lstStyle/>
        <a:p>
          <a:pPr latinLnBrk="1"/>
          <a:endParaRPr lang="ko-KR" altLang="en-US"/>
        </a:p>
      </dgm:t>
    </dgm:pt>
    <dgm:pt modelId="{A5FE82B3-F666-469A-B2EC-7371A5A2E01B}" type="pres">
      <dgm:prSet presAssocID="{15D00FCC-B3E3-462F-B9C8-32E8795816F1}" presName="Name0" presStyleCnt="0">
        <dgm:presLayoutVars>
          <dgm:dir/>
          <dgm:animLvl val="lvl"/>
          <dgm:resizeHandles val="exact"/>
        </dgm:presLayoutVars>
      </dgm:prSet>
      <dgm:spPr/>
    </dgm:pt>
    <dgm:pt modelId="{3BE88DF0-D25A-4668-A1E5-3FA66CBFB008}" type="pres">
      <dgm:prSet presAssocID="{642A3343-4993-4398-9B5E-3DC80979CC43}" presName="parTxOnly" presStyleLbl="node1" presStyleIdx="0" presStyleCnt="5" custScaleX="161051" custScaleY="194872" custLinFactNeighborX="-14090" custLinFactNeighborY="6249">
        <dgm:presLayoutVars>
          <dgm:chMax val="0"/>
          <dgm:chPref val="0"/>
          <dgm:bulletEnabled val="1"/>
        </dgm:presLayoutVars>
      </dgm:prSet>
      <dgm:spPr/>
    </dgm:pt>
    <dgm:pt modelId="{234CD1CE-92C6-470C-ADC3-044A51DDF41B}" type="pres">
      <dgm:prSet presAssocID="{0FA4C981-57D1-4C2C-8A41-565EA6EA71E3}" presName="parTxOnlySpace" presStyleCnt="0"/>
      <dgm:spPr/>
    </dgm:pt>
    <dgm:pt modelId="{A7838B31-9F60-44A9-97B4-B6603344ED97}" type="pres">
      <dgm:prSet presAssocID="{62752FC1-7C69-4BBA-8061-F777495ECAFA}" presName="parTxOnly" presStyleLbl="node1" presStyleIdx="1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</dgm:pt>
    <dgm:pt modelId="{ADFEBCF6-6584-4C2D-9B8C-29977F39F47D}" type="pres">
      <dgm:prSet presAssocID="{5E8E15CD-6172-42C7-A1BD-19E134FA49B5}" presName="parTxOnlySpace" presStyleCnt="0"/>
      <dgm:spPr/>
    </dgm:pt>
    <dgm:pt modelId="{EF8F075D-2180-4F59-A67F-956F0A4A7A6C}" type="pres">
      <dgm:prSet presAssocID="{1CCDC2D8-0144-434D-A246-E8EAAFF8621D}" presName="parTxOnly" presStyleLbl="node1" presStyleIdx="2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</dgm:pt>
    <dgm:pt modelId="{21B8B10C-8A0A-4D35-AF75-BE7078F32478}" type="pres">
      <dgm:prSet presAssocID="{E0CC2B3C-BF34-4816-AACF-5B14DD0F63C0}" presName="parTxOnlySpace" presStyleCnt="0"/>
      <dgm:spPr/>
    </dgm:pt>
    <dgm:pt modelId="{C52F17F4-F320-44DD-927A-DB2AD2BD145F}" type="pres">
      <dgm:prSet presAssocID="{86147358-6F3E-45F1-A921-C1020C34511A}" presName="parTxOnly" presStyleLbl="node1" presStyleIdx="3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</dgm:pt>
    <dgm:pt modelId="{281D07AB-B217-4AE8-856B-C97868BCF40F}" type="pres">
      <dgm:prSet presAssocID="{48AF51DB-D58E-4CB3-A253-59B31868E8AD}" presName="parTxOnlySpace" presStyleCnt="0"/>
      <dgm:spPr/>
    </dgm:pt>
    <dgm:pt modelId="{E8C5A29F-4BBD-4065-A74D-6CD5278ED794}" type="pres">
      <dgm:prSet presAssocID="{24983583-E30B-404D-AEFA-F1976017F436}" presName="parTxOnly" presStyleLbl="node1" presStyleIdx="4" presStyleCnt="5" custScaleX="161051" custScaleY="194872" custLinFactNeighborY="6249">
        <dgm:presLayoutVars>
          <dgm:chMax val="0"/>
          <dgm:chPref val="0"/>
          <dgm:bulletEnabled val="1"/>
        </dgm:presLayoutVars>
      </dgm:prSet>
      <dgm:spPr/>
    </dgm:pt>
  </dgm:ptLst>
  <dgm:cxnLst>
    <dgm:cxn modelId="{AB3B661F-6A80-495B-AD28-825AD901FD5E}" type="presOf" srcId="{86147358-6F3E-45F1-A921-C1020C34511A}" destId="{C52F17F4-F320-44DD-927A-DB2AD2BD145F}" srcOrd="0" destOrd="0" presId="urn:microsoft.com/office/officeart/2005/8/layout/chevron1"/>
    <dgm:cxn modelId="{360A6D32-DC53-4150-9041-36307C077DA6}" srcId="{15D00FCC-B3E3-462F-B9C8-32E8795816F1}" destId="{24983583-E30B-404D-AEFA-F1976017F436}" srcOrd="4" destOrd="0" parTransId="{8FF2CD36-A40F-442A-827A-BC2B55AD3D2C}" sibTransId="{B9754F5F-33E6-4C3D-90CE-BD3A5D1B44A2}"/>
    <dgm:cxn modelId="{8DDBFD38-75E7-4015-B981-85BC0814405B}" srcId="{15D00FCC-B3E3-462F-B9C8-32E8795816F1}" destId="{86147358-6F3E-45F1-A921-C1020C34511A}" srcOrd="3" destOrd="0" parTransId="{D452F35A-C420-446C-9E3E-E38FE2DE1E2A}" sibTransId="{48AF51DB-D58E-4CB3-A253-59B31868E8AD}"/>
    <dgm:cxn modelId="{21C59745-785D-40F2-A547-2F4975A9CB97}" type="presOf" srcId="{62752FC1-7C69-4BBA-8061-F777495ECAFA}" destId="{A7838B31-9F60-44A9-97B4-B6603344ED97}" srcOrd="0" destOrd="0" presId="urn:microsoft.com/office/officeart/2005/8/layout/chevron1"/>
    <dgm:cxn modelId="{2E200549-65B1-4E6B-94F4-18120062264D}" type="presOf" srcId="{15D00FCC-B3E3-462F-B9C8-32E8795816F1}" destId="{A5FE82B3-F666-469A-B2EC-7371A5A2E01B}" srcOrd="0" destOrd="0" presId="urn:microsoft.com/office/officeart/2005/8/layout/chevron1"/>
    <dgm:cxn modelId="{DC88926C-8810-454B-ADA5-0DF0A41B607A}" srcId="{15D00FCC-B3E3-462F-B9C8-32E8795816F1}" destId="{642A3343-4993-4398-9B5E-3DC80979CC43}" srcOrd="0" destOrd="0" parTransId="{948AF9E0-6803-4418-BA66-A66BDA77DDE7}" sibTransId="{0FA4C981-57D1-4C2C-8A41-565EA6EA71E3}"/>
    <dgm:cxn modelId="{AB0791BB-C24E-46DC-A5F1-D6F29EED934F}" type="presOf" srcId="{24983583-E30B-404D-AEFA-F1976017F436}" destId="{E8C5A29F-4BBD-4065-A74D-6CD5278ED794}" srcOrd="0" destOrd="0" presId="urn:microsoft.com/office/officeart/2005/8/layout/chevron1"/>
    <dgm:cxn modelId="{9EB1A7D0-AC53-434A-AD9A-78439462361C}" type="presOf" srcId="{1CCDC2D8-0144-434D-A246-E8EAAFF8621D}" destId="{EF8F075D-2180-4F59-A67F-956F0A4A7A6C}" srcOrd="0" destOrd="0" presId="urn:microsoft.com/office/officeart/2005/8/layout/chevron1"/>
    <dgm:cxn modelId="{2C5364D4-41AF-45CE-A272-7B20B123CCCD}" type="presOf" srcId="{642A3343-4993-4398-9B5E-3DC80979CC43}" destId="{3BE88DF0-D25A-4668-A1E5-3FA66CBFB008}" srcOrd="0" destOrd="0" presId="urn:microsoft.com/office/officeart/2005/8/layout/chevron1"/>
    <dgm:cxn modelId="{D5037CD9-C6D2-4F33-B1DC-E0C64B83490C}" srcId="{15D00FCC-B3E3-462F-B9C8-32E8795816F1}" destId="{1CCDC2D8-0144-434D-A246-E8EAAFF8621D}" srcOrd="2" destOrd="0" parTransId="{A861B7DD-EC7C-4E76-9515-8006FF3C2C3B}" sibTransId="{E0CC2B3C-BF34-4816-AACF-5B14DD0F63C0}"/>
    <dgm:cxn modelId="{09FA49DB-0B5B-4E8C-BF8C-18EDFF88E891}" srcId="{15D00FCC-B3E3-462F-B9C8-32E8795816F1}" destId="{62752FC1-7C69-4BBA-8061-F777495ECAFA}" srcOrd="1" destOrd="0" parTransId="{5E658556-14CE-45C0-8587-4D3B22039686}" sibTransId="{5E8E15CD-6172-42C7-A1BD-19E134FA49B5}"/>
    <dgm:cxn modelId="{090A7393-B264-43F0-A024-887FB6ABA6C1}" type="presParOf" srcId="{A5FE82B3-F666-469A-B2EC-7371A5A2E01B}" destId="{3BE88DF0-D25A-4668-A1E5-3FA66CBFB008}" srcOrd="0" destOrd="0" presId="urn:microsoft.com/office/officeart/2005/8/layout/chevron1"/>
    <dgm:cxn modelId="{AFFC21E4-84A1-4F83-858B-DE80BC4FA51D}" type="presParOf" srcId="{A5FE82B3-F666-469A-B2EC-7371A5A2E01B}" destId="{234CD1CE-92C6-470C-ADC3-044A51DDF41B}" srcOrd="1" destOrd="0" presId="urn:microsoft.com/office/officeart/2005/8/layout/chevron1"/>
    <dgm:cxn modelId="{C2FD0916-87F7-4F0A-BD9E-92345F192A87}" type="presParOf" srcId="{A5FE82B3-F666-469A-B2EC-7371A5A2E01B}" destId="{A7838B31-9F60-44A9-97B4-B6603344ED97}" srcOrd="2" destOrd="0" presId="urn:microsoft.com/office/officeart/2005/8/layout/chevron1"/>
    <dgm:cxn modelId="{17A3B284-615F-4C53-A086-83BFA4FB787E}" type="presParOf" srcId="{A5FE82B3-F666-469A-B2EC-7371A5A2E01B}" destId="{ADFEBCF6-6584-4C2D-9B8C-29977F39F47D}" srcOrd="3" destOrd="0" presId="urn:microsoft.com/office/officeart/2005/8/layout/chevron1"/>
    <dgm:cxn modelId="{E807D94C-D917-4A11-9488-6570AC9B057F}" type="presParOf" srcId="{A5FE82B3-F666-469A-B2EC-7371A5A2E01B}" destId="{EF8F075D-2180-4F59-A67F-956F0A4A7A6C}" srcOrd="4" destOrd="0" presId="urn:microsoft.com/office/officeart/2005/8/layout/chevron1"/>
    <dgm:cxn modelId="{1CA77636-2A7D-4BF5-B183-FA5EADE04AA1}" type="presParOf" srcId="{A5FE82B3-F666-469A-B2EC-7371A5A2E01B}" destId="{21B8B10C-8A0A-4D35-AF75-BE7078F32478}" srcOrd="5" destOrd="0" presId="urn:microsoft.com/office/officeart/2005/8/layout/chevron1"/>
    <dgm:cxn modelId="{C56A2AB3-CD1E-4388-8B23-92129248FA6A}" type="presParOf" srcId="{A5FE82B3-F666-469A-B2EC-7371A5A2E01B}" destId="{C52F17F4-F320-44DD-927A-DB2AD2BD145F}" srcOrd="6" destOrd="0" presId="urn:microsoft.com/office/officeart/2005/8/layout/chevron1"/>
    <dgm:cxn modelId="{295D7090-CD32-4172-B1CE-0EF21EA4E316}" type="presParOf" srcId="{A5FE82B3-F666-469A-B2EC-7371A5A2E01B}" destId="{281D07AB-B217-4AE8-856B-C97868BCF40F}" srcOrd="7" destOrd="0" presId="urn:microsoft.com/office/officeart/2005/8/layout/chevron1"/>
    <dgm:cxn modelId="{9DBA2240-8E29-411F-B61F-B3724E75E068}" type="presParOf" srcId="{A5FE82B3-F666-469A-B2EC-7371A5A2E01B}" destId="{E8C5A29F-4BBD-4065-A74D-6CD5278ED794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E88DF0-D25A-4668-A1E5-3FA66CBFB008}">
      <dsp:nvSpPr>
        <dsp:cNvPr id="0" name=""/>
        <dsp:cNvSpPr/>
      </dsp:nvSpPr>
      <dsp:spPr>
        <a:xfrm>
          <a:off x="0" y="2975950"/>
          <a:ext cx="2177969" cy="1054138"/>
        </a:xfrm>
        <a:prstGeom prst="chevron">
          <a:avLst/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2004" tIns="10668" rIns="10668" bIns="10668" numCol="1" spcCol="1270" anchor="ctr" anchorCtr="0">
          <a:noAutofit/>
        </a:bodyPr>
        <a:lstStyle/>
        <a:p>
          <a:pPr marL="0" lvl="0" indent="0" algn="ctr" defTabSz="355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800" kern="1200"/>
        </a:p>
      </dsp:txBody>
      <dsp:txXfrm>
        <a:off x="527069" y="2975950"/>
        <a:ext cx="1123831" cy="1054138"/>
      </dsp:txXfrm>
    </dsp:sp>
    <dsp:sp modelId="{A7838B31-9F60-44A9-97B4-B6603344ED97}">
      <dsp:nvSpPr>
        <dsp:cNvPr id="0" name=""/>
        <dsp:cNvSpPr/>
      </dsp:nvSpPr>
      <dsp:spPr>
        <a:xfrm>
          <a:off x="2045118" y="2975950"/>
          <a:ext cx="2177969" cy="1054138"/>
        </a:xfrm>
        <a:prstGeom prst="chevron">
          <a:avLst/>
        </a:prstGeom>
        <a:solidFill>
          <a:schemeClr val="bg2">
            <a:lumMod val="9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500" kern="1200"/>
        </a:p>
      </dsp:txBody>
      <dsp:txXfrm>
        <a:off x="2572187" y="2975950"/>
        <a:ext cx="1123831" cy="1054138"/>
      </dsp:txXfrm>
    </dsp:sp>
    <dsp:sp modelId="{EF8F075D-2180-4F59-A67F-956F0A4A7A6C}">
      <dsp:nvSpPr>
        <dsp:cNvPr id="0" name=""/>
        <dsp:cNvSpPr/>
      </dsp:nvSpPr>
      <dsp:spPr>
        <a:xfrm>
          <a:off x="4087852" y="2975950"/>
          <a:ext cx="2177969" cy="1054138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500" kern="1200">
            <a:solidFill>
              <a:schemeClr val="bg2">
                <a:lumMod val="75000"/>
              </a:schemeClr>
            </a:solidFill>
          </a:endParaRPr>
        </a:p>
      </dsp:txBody>
      <dsp:txXfrm>
        <a:off x="4614921" y="2975950"/>
        <a:ext cx="1123831" cy="1054138"/>
      </dsp:txXfrm>
    </dsp:sp>
    <dsp:sp modelId="{C52F17F4-F320-44DD-927A-DB2AD2BD145F}">
      <dsp:nvSpPr>
        <dsp:cNvPr id="0" name=""/>
        <dsp:cNvSpPr/>
      </dsp:nvSpPr>
      <dsp:spPr>
        <a:xfrm>
          <a:off x="6130587" y="2975950"/>
          <a:ext cx="2177969" cy="1054138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500" kern="1200"/>
        </a:p>
      </dsp:txBody>
      <dsp:txXfrm>
        <a:off x="6657656" y="2975950"/>
        <a:ext cx="1123831" cy="1054138"/>
      </dsp:txXfrm>
    </dsp:sp>
    <dsp:sp modelId="{E8C5A29F-4BBD-4065-A74D-6CD5278ED794}">
      <dsp:nvSpPr>
        <dsp:cNvPr id="0" name=""/>
        <dsp:cNvSpPr/>
      </dsp:nvSpPr>
      <dsp:spPr>
        <a:xfrm>
          <a:off x="8173322" y="2975950"/>
          <a:ext cx="2177969" cy="1054138"/>
        </a:xfrm>
        <a:prstGeom prst="chevron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0023" tIns="60008" rIns="60008" bIns="60008" numCol="1" spcCol="1270" anchor="ctr" anchorCtr="0">
          <a:noAutofit/>
        </a:bodyPr>
        <a:lstStyle/>
        <a:p>
          <a:pPr marL="0" lvl="0" indent="0" algn="ctr" defTabSz="2000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4500" kern="1200"/>
        </a:p>
      </dsp:txBody>
      <dsp:txXfrm>
        <a:off x="8700391" y="2975950"/>
        <a:ext cx="1123831" cy="1054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FF32E-A26D-429E-B1A2-9D0633C064F1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A4C6C-3E16-4492-B7B2-8D46C6F4A9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94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125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95462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1311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9178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4068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5129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458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432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5811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638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51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44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26449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7953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21311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39178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34068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5129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04583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432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581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56385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705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173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4451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37953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66944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45400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6057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933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725616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048042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84069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938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88233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94857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225642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6058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1299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034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7732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33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7399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680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5410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31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862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204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660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512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184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548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337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35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73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5604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78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2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363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317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660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512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184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548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337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35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3061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735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78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22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363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317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660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512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4184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7548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33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57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352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735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9478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702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33634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3317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1051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220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9391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016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5132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82194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117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804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720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21662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5141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9764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41164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008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25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663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3368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56621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70066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5240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71979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84284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6145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49495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2583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4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74805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01090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757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93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4775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098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169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190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815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2061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25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7281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8472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010901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7577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45938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84775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9098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3169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6190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38159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520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/>
              <a:t>2019-01-19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16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2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02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32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590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2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2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12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69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925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2019-01-19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8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3.png"/><Relationship Id="rId4" Type="http://schemas.openxmlformats.org/officeDocument/2006/relationships/image" Target="../media/image292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2.png"/><Relationship Id="rId4" Type="http://schemas.openxmlformats.org/officeDocument/2006/relationships/image" Target="../media/image31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png"/><Relationship Id="rId5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8.png"/><Relationship Id="rId4" Type="http://schemas.openxmlformats.org/officeDocument/2006/relationships/image" Target="../media/image327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5.png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jpg"/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5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jpg"/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jpg"/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0.jp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g"/><Relationship Id="rId2" Type="http://schemas.openxmlformats.org/officeDocument/2006/relationships/image" Target="../media/image33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5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6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jpg"/><Relationship Id="rId2" Type="http://schemas.openxmlformats.org/officeDocument/2006/relationships/image" Target="../media/image347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jpg"/><Relationship Id="rId2" Type="http://schemas.openxmlformats.org/officeDocument/2006/relationships/image" Target="../media/image3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2.jpg"/><Relationship Id="rId4" Type="http://schemas.openxmlformats.org/officeDocument/2006/relationships/image" Target="../media/image351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4.jpg"/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5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9.jpg"/><Relationship Id="rId4" Type="http://schemas.openxmlformats.org/officeDocument/2006/relationships/image" Target="../media/image358.jp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jpe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6.png"/><Relationship Id="rId4" Type="http://schemas.openxmlformats.org/officeDocument/2006/relationships/image" Target="../media/image365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jpeg"/><Relationship Id="rId13" Type="http://schemas.openxmlformats.org/officeDocument/2006/relationships/image" Target="../media/image380.jpeg"/><Relationship Id="rId3" Type="http://schemas.openxmlformats.org/officeDocument/2006/relationships/image" Target="../media/image370.jpeg"/><Relationship Id="rId7" Type="http://schemas.openxmlformats.org/officeDocument/2006/relationships/image" Target="../media/image374.jpeg"/><Relationship Id="rId12" Type="http://schemas.openxmlformats.org/officeDocument/2006/relationships/image" Target="../media/image379.jpeg"/><Relationship Id="rId2" Type="http://schemas.openxmlformats.org/officeDocument/2006/relationships/image" Target="../media/image3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jpeg"/><Relationship Id="rId11" Type="http://schemas.openxmlformats.org/officeDocument/2006/relationships/image" Target="../media/image378.jpeg"/><Relationship Id="rId5" Type="http://schemas.openxmlformats.org/officeDocument/2006/relationships/image" Target="../media/image372.jpeg"/><Relationship Id="rId10" Type="http://schemas.openxmlformats.org/officeDocument/2006/relationships/image" Target="../media/image377.jpeg"/><Relationship Id="rId4" Type="http://schemas.openxmlformats.org/officeDocument/2006/relationships/image" Target="../media/image371.jpeg"/><Relationship Id="rId9" Type="http://schemas.openxmlformats.org/officeDocument/2006/relationships/image" Target="../media/image376.jpeg"/><Relationship Id="rId14" Type="http://schemas.openxmlformats.org/officeDocument/2006/relationships/image" Target="../media/image381.jpe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2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eg"/><Relationship Id="rId7" Type="http://schemas.openxmlformats.org/officeDocument/2006/relationships/image" Target="../media/image63.jpg"/><Relationship Id="rId2" Type="http://schemas.openxmlformats.org/officeDocument/2006/relationships/image" Target="../media/image3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jpeg"/><Relationship Id="rId5" Type="http://schemas.openxmlformats.org/officeDocument/2006/relationships/image" Target="../media/image389.jpeg"/><Relationship Id="rId4" Type="http://schemas.openxmlformats.org/officeDocument/2006/relationships/image" Target="../media/image388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eg"/><Relationship Id="rId2" Type="http://schemas.openxmlformats.org/officeDocument/2006/relationships/image" Target="../media/image3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jpeg"/><Relationship Id="rId5" Type="http://schemas.openxmlformats.org/officeDocument/2006/relationships/image" Target="../media/image394.jpeg"/><Relationship Id="rId4" Type="http://schemas.openxmlformats.org/officeDocument/2006/relationships/image" Target="../media/image393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jpeg"/><Relationship Id="rId2" Type="http://schemas.openxmlformats.org/officeDocument/2006/relationships/image" Target="../media/image39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9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eg"/><Relationship Id="rId2" Type="http://schemas.openxmlformats.org/officeDocument/2006/relationships/image" Target="../media/image39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jpeg"/><Relationship Id="rId4" Type="http://schemas.openxmlformats.org/officeDocument/2006/relationships/image" Target="../media/image389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eg"/><Relationship Id="rId2" Type="http://schemas.openxmlformats.org/officeDocument/2006/relationships/image" Target="../media/image40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2.jpeg"/><Relationship Id="rId4" Type="http://schemas.openxmlformats.org/officeDocument/2006/relationships/image" Target="../media/image393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jpeg"/><Relationship Id="rId2" Type="http://schemas.openxmlformats.org/officeDocument/2006/relationships/image" Target="../media/image403.jpe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jpeg"/><Relationship Id="rId2" Type="http://schemas.openxmlformats.org/officeDocument/2006/relationships/image" Target="../media/image404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jpeg"/><Relationship Id="rId2" Type="http://schemas.openxmlformats.org/officeDocument/2006/relationships/image" Target="../media/image406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eg"/><Relationship Id="rId7" Type="http://schemas.openxmlformats.org/officeDocument/2006/relationships/image" Target="../media/image413.jpeg"/><Relationship Id="rId2" Type="http://schemas.openxmlformats.org/officeDocument/2006/relationships/image" Target="../media/image4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2.jpeg"/><Relationship Id="rId5" Type="http://schemas.openxmlformats.org/officeDocument/2006/relationships/image" Target="../media/image411.jpeg"/><Relationship Id="rId4" Type="http://schemas.openxmlformats.org/officeDocument/2006/relationships/image" Target="../media/image410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jpeg"/><Relationship Id="rId2" Type="http://schemas.openxmlformats.org/officeDocument/2006/relationships/image" Target="../media/image414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jpeg"/><Relationship Id="rId2" Type="http://schemas.openxmlformats.org/officeDocument/2006/relationships/image" Target="../media/image4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3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jpeg"/><Relationship Id="rId7" Type="http://schemas.openxmlformats.org/officeDocument/2006/relationships/image" Target="../media/image422.jpeg"/><Relationship Id="rId2" Type="http://schemas.openxmlformats.org/officeDocument/2006/relationships/image" Target="../media/image4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1.jpeg"/><Relationship Id="rId5" Type="http://schemas.openxmlformats.org/officeDocument/2006/relationships/image" Target="../media/image420.jpeg"/><Relationship Id="rId4" Type="http://schemas.openxmlformats.org/officeDocument/2006/relationships/image" Target="../media/image419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4.jpeg"/><Relationship Id="rId2" Type="http://schemas.openxmlformats.org/officeDocument/2006/relationships/image" Target="../media/image4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0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0.png"/><Relationship Id="rId7" Type="http://schemas.openxmlformats.org/officeDocument/2006/relationships/image" Target="../media/image8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10" Type="http://schemas.openxmlformats.org/officeDocument/2006/relationships/image" Target="../media/image155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43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9.png"/><Relationship Id="rId4" Type="http://schemas.openxmlformats.org/officeDocument/2006/relationships/image" Target="../media/image144.png"/><Relationship Id="rId9" Type="http://schemas.openxmlformats.org/officeDocument/2006/relationships/image" Target="../media/image1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76.png"/><Relationship Id="rId4" Type="http://schemas.openxmlformats.org/officeDocument/2006/relationships/image" Target="../media/image1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76.png"/><Relationship Id="rId4" Type="http://schemas.openxmlformats.org/officeDocument/2006/relationships/image" Target="../media/image18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png"/><Relationship Id="rId7" Type="http://schemas.openxmlformats.org/officeDocument/2006/relationships/image" Target="../media/image18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91.pn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199.png"/><Relationship Id="rId7" Type="http://schemas.openxmlformats.org/officeDocument/2006/relationships/image" Target="../media/image203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1.png"/><Relationship Id="rId4" Type="http://schemas.openxmlformats.org/officeDocument/2006/relationships/image" Target="../media/image2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0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0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3" Type="http://schemas.openxmlformats.org/officeDocument/2006/relationships/image" Target="../media/image227.png"/><Relationship Id="rId7" Type="http://schemas.openxmlformats.org/officeDocument/2006/relationships/image" Target="../media/image231.png"/><Relationship Id="rId12" Type="http://schemas.openxmlformats.org/officeDocument/2006/relationships/image" Target="../media/image23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35.png"/><Relationship Id="rId5" Type="http://schemas.openxmlformats.org/officeDocument/2006/relationships/image" Target="../media/image229.png"/><Relationship Id="rId10" Type="http://schemas.openxmlformats.org/officeDocument/2006/relationships/image" Target="../media/image234.png"/><Relationship Id="rId4" Type="http://schemas.openxmlformats.org/officeDocument/2006/relationships/image" Target="../media/image228.png"/><Relationship Id="rId9" Type="http://schemas.openxmlformats.org/officeDocument/2006/relationships/image" Target="../media/image23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7" Type="http://schemas.openxmlformats.org/officeDocument/2006/relationships/image" Target="../media/image240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5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image" Target="../media/image243.png"/><Relationship Id="rId4" Type="http://schemas.openxmlformats.org/officeDocument/2006/relationships/image" Target="../media/image242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30.png"/><Relationship Id="rId7" Type="http://schemas.openxmlformats.org/officeDocument/2006/relationships/image" Target="../media/image248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38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3" Type="http://schemas.openxmlformats.org/officeDocument/2006/relationships/image" Target="../media/image247.png"/><Relationship Id="rId7" Type="http://schemas.openxmlformats.org/officeDocument/2006/relationships/image" Target="../media/image252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8.png"/><Relationship Id="rId9" Type="http://schemas.openxmlformats.org/officeDocument/2006/relationships/image" Target="../media/image25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3.jpg"/><Relationship Id="rId4" Type="http://schemas.openxmlformats.org/officeDocument/2006/relationships/image" Target="../media/image26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8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5000">
              <a:srgbClr val="32989A"/>
            </a:gs>
            <a:gs pos="52000">
              <a:srgbClr val="F0D7B8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/>
          <p:cNvGrpSpPr/>
          <p:nvPr/>
        </p:nvGrpSpPr>
        <p:grpSpPr>
          <a:xfrm>
            <a:off x="-1" y="2009929"/>
            <a:ext cx="12192001" cy="2710713"/>
            <a:chOff x="-1" y="2009929"/>
            <a:chExt cx="12192001" cy="2710713"/>
          </a:xfrm>
        </p:grpSpPr>
        <p:sp>
          <p:nvSpPr>
            <p:cNvPr id="6" name="직사각형 5"/>
            <p:cNvSpPr/>
            <p:nvPr/>
          </p:nvSpPr>
          <p:spPr>
            <a:xfrm>
              <a:off x="0" y="3183035"/>
              <a:ext cx="12192000" cy="748145"/>
            </a:xfrm>
            <a:prstGeom prst="rect">
              <a:avLst/>
            </a:prstGeom>
            <a:solidFill>
              <a:srgbClr val="E0C6A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2000" b="1" i="1" dirty="0">
                <a:solidFill>
                  <a:prstClr val="white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-1" y="3183035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3183032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418979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418979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4113756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4101533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4153835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4178574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9" name="타원 78"/>
            <p:cNvSpPr/>
            <p:nvPr/>
          </p:nvSpPr>
          <p:spPr>
            <a:xfrm>
              <a:off x="4245981" y="329386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타원 79"/>
            <p:cNvSpPr/>
            <p:nvPr/>
          </p:nvSpPr>
          <p:spPr>
            <a:xfrm>
              <a:off x="7905977" y="3293869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원호 80"/>
            <p:cNvSpPr/>
            <p:nvPr/>
          </p:nvSpPr>
          <p:spPr>
            <a:xfrm flipH="1">
              <a:off x="4406509" y="2009929"/>
              <a:ext cx="3643486" cy="2710713"/>
            </a:xfrm>
            <a:prstGeom prst="arc">
              <a:avLst>
                <a:gd name="adj1" fmla="val 10786287"/>
                <a:gd name="adj2" fmla="val 0"/>
              </a:avLst>
            </a:prstGeom>
            <a:noFill/>
            <a:ln w="111125" cap="rnd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3142247" y="73236"/>
            <a:ext cx="5968978" cy="1474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>
                <a:solidFill>
                  <a:schemeClr val="bg1"/>
                </a:solidFill>
              </a:rPr>
              <a:t>TumbLove</a:t>
            </a:r>
            <a:r>
              <a:rPr lang="ko-KR" altLang="en-US" sz="3200" b="1">
                <a:solidFill>
                  <a:schemeClr val="bg1"/>
                </a:solidFill>
              </a:rPr>
              <a:t>♥</a:t>
            </a:r>
            <a:endParaRPr lang="en-US" altLang="ko-KR" sz="3200" b="1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>
                <a:solidFill>
                  <a:schemeClr val="bg1"/>
                </a:solidFill>
              </a:rPr>
              <a:t>텀블러 판매 사이트</a:t>
            </a:r>
            <a:endParaRPr lang="en-US" altLang="ko-KR" sz="3200" b="1">
              <a:solidFill>
                <a:schemeClr val="bg1"/>
              </a:solidFill>
            </a:endParaRPr>
          </a:p>
        </p:txBody>
      </p:sp>
      <p:sp>
        <p:nvSpPr>
          <p:cNvPr id="92" name="모서리가 둥근 직사각형 91"/>
          <p:cNvSpPr/>
          <p:nvPr/>
        </p:nvSpPr>
        <p:spPr>
          <a:xfrm>
            <a:off x="2535174" y="4748565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28" name="Picture 4" descr="C:\Users\alfo\Desktop\아이콘\noun_tumbler_91569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899" y="346361"/>
            <a:ext cx="723636" cy="115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fo\Desktop\아이콘\noun_coffee tumbler_473067-cro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66780">
            <a:off x="3603213" y="208697"/>
            <a:ext cx="898403" cy="1389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\Desktop\아이콘\noun_coffee tumbler_473066-cro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9761">
            <a:off x="3072406" y="244067"/>
            <a:ext cx="885135" cy="126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lfo\Desktop\아이콘\101683354_lar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31772">
            <a:off x="-769644" y="1371516"/>
            <a:ext cx="4241292" cy="424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alfo\Desktop\아이콘\61076_94814_4323-cr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6049">
            <a:off x="5027578" y="2070713"/>
            <a:ext cx="1486758" cy="274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lfo\Desktop\아이콘\2637DF33565683CF01859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51254">
            <a:off x="7043939" y="2167321"/>
            <a:ext cx="5578221" cy="263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아이콘\Originals\61076_94814_4323-cro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91570">
            <a:off x="3978962" y="1939424"/>
            <a:ext cx="1478230" cy="333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3927488"/>
            <a:ext cx="12192000" cy="2926823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C:\Users\alfo\Desktop\아이콘\noun_Hand_930971-crop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08" y="-3291"/>
            <a:ext cx="4456408" cy="398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원호 16"/>
          <p:cNvSpPr/>
          <p:nvPr/>
        </p:nvSpPr>
        <p:spPr>
          <a:xfrm flipH="1">
            <a:off x="3523503" y="2009928"/>
            <a:ext cx="5445247" cy="4495043"/>
          </a:xfrm>
          <a:prstGeom prst="arc">
            <a:avLst>
              <a:gd name="adj1" fmla="val 10786287"/>
              <a:gd name="adj2" fmla="val 0"/>
            </a:avLst>
          </a:prstGeom>
          <a:noFill/>
          <a:ln w="11112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타원 47"/>
          <p:cNvSpPr/>
          <p:nvPr/>
        </p:nvSpPr>
        <p:spPr>
          <a:xfrm rot="20431772">
            <a:off x="3389576" y="4180041"/>
            <a:ext cx="267854" cy="267854"/>
          </a:xfrm>
          <a:prstGeom prst="ellipse">
            <a:avLst/>
          </a:prstGeom>
          <a:solidFill>
            <a:srgbClr val="735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3" name="모서리가 둥근 직사각형 92"/>
          <p:cNvSpPr/>
          <p:nvPr/>
        </p:nvSpPr>
        <p:spPr>
          <a:xfrm>
            <a:off x="8026401" y="4705435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64022" y="1567511"/>
            <a:ext cx="596897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>
                <a:solidFill>
                  <a:schemeClr val="bg1"/>
                </a:solidFill>
              </a:rPr>
              <a:t>(</a:t>
            </a:r>
            <a:r>
              <a:rPr lang="ko-KR" altLang="en-US" sz="1400" b="1">
                <a:solidFill>
                  <a:schemeClr val="bg1"/>
                </a:solidFill>
              </a:rPr>
              <a:t>융합소프트웨어 개발자과정 </a:t>
            </a:r>
            <a:r>
              <a:rPr lang="en-US" altLang="ko-KR" sz="1400" b="1">
                <a:solidFill>
                  <a:schemeClr val="bg1"/>
                </a:solidFill>
              </a:rPr>
              <a:t>1</a:t>
            </a:r>
            <a:r>
              <a:rPr lang="ko-KR" altLang="en-US" sz="1400" b="1">
                <a:solidFill>
                  <a:schemeClr val="bg1"/>
                </a:solidFill>
              </a:rPr>
              <a:t>회차 </a:t>
            </a:r>
            <a:r>
              <a:rPr lang="en-US" altLang="ko-KR" sz="1400" b="1">
                <a:solidFill>
                  <a:schemeClr val="bg1"/>
                </a:solidFill>
              </a:rPr>
              <a:t>– </a:t>
            </a:r>
            <a:r>
              <a:rPr lang="ko-KR" altLang="en-US" sz="1400" b="1">
                <a:solidFill>
                  <a:schemeClr val="bg1"/>
                </a:solidFill>
              </a:rPr>
              <a:t>웹 사이트 팀 프로젝트</a:t>
            </a:r>
            <a:r>
              <a:rPr lang="en-US" altLang="ko-KR" sz="14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47" name="모서리가 둥근 직사각형 46"/>
          <p:cNvSpPr/>
          <p:nvPr/>
        </p:nvSpPr>
        <p:spPr>
          <a:xfrm>
            <a:off x="2570230" y="4720642"/>
            <a:ext cx="1828800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8834823" y="4180041"/>
            <a:ext cx="267854" cy="267854"/>
          </a:xfrm>
          <a:prstGeom prst="ellipse">
            <a:avLst/>
          </a:prstGeom>
          <a:solidFill>
            <a:srgbClr val="7354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Copyright TumbLove </a:t>
            </a:r>
            <a:r>
              <a:rPr lang="ko-KR" altLang="en-US" sz="1050" b="1">
                <a:solidFill>
                  <a:schemeClr val="tx2">
                    <a:lumMod val="50000"/>
                  </a:schemeClr>
                </a:solidFill>
              </a:rPr>
              <a:t>ⓒ </a:t>
            </a:r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All Right reserved</a:t>
            </a:r>
            <a:endParaRPr lang="ko-KR" altLang="en-US" sz="105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855201" y="4374013"/>
            <a:ext cx="2336799" cy="2015476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Col="360000" rtlCol="0" anchor="ctr"/>
          <a:lstStyle/>
          <a:p>
            <a:pPr>
              <a:spcBef>
                <a:spcPts val="2400"/>
              </a:spcBef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팀장   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장혜인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Bef>
                <a:spcPts val="1200"/>
              </a:spcBef>
            </a:pP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팀원   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김용건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우태수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Bef>
                <a:spcPts val="1200"/>
              </a:spcBef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김경민</a:t>
            </a: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이승용</a:t>
            </a:r>
            <a:endParaRPr lang="en-US" altLang="ko-KR" sz="14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>
              <a:spcBef>
                <a:spcPts val="1200"/>
              </a:spcBef>
            </a:pPr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          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정성민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2957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9906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역할분담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 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CD400180-6BD3-4840-BEE8-495648DDC916}"/>
              </a:ext>
            </a:extLst>
          </p:cNvPr>
          <p:cNvGrpSpPr/>
          <p:nvPr/>
        </p:nvGrpSpPr>
        <p:grpSpPr>
          <a:xfrm>
            <a:off x="459532" y="1997132"/>
            <a:ext cx="1571636" cy="851780"/>
            <a:chOff x="1071538" y="1714488"/>
            <a:chExt cx="1571636" cy="1571636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BC475B4-6B56-4FC6-A361-2BCA88E97FC9}"/>
                </a:ext>
              </a:extLst>
            </p:cNvPr>
            <p:cNvSpPr/>
            <p:nvPr/>
          </p:nvSpPr>
          <p:spPr>
            <a:xfrm>
              <a:off x="1071538" y="1714488"/>
              <a:ext cx="1571636" cy="157163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8666312-1680-4636-9031-1CD84B21C781}"/>
                </a:ext>
              </a:extLst>
            </p:cNvPr>
            <p:cNvSpPr txBox="1"/>
            <p:nvPr/>
          </p:nvSpPr>
          <p:spPr>
            <a:xfrm>
              <a:off x="1305501" y="2035707"/>
              <a:ext cx="1107996" cy="851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장혜인</a:t>
              </a:r>
              <a:r>
                <a:rPr lang="en-US" altLang="ko-KR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	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3811D10F-ABCE-4FB4-9540-6E56FDD238AF}"/>
              </a:ext>
            </a:extLst>
          </p:cNvPr>
          <p:cNvGrpSpPr/>
          <p:nvPr/>
        </p:nvGrpSpPr>
        <p:grpSpPr>
          <a:xfrm>
            <a:off x="4792552" y="1997132"/>
            <a:ext cx="1571636" cy="851780"/>
            <a:chOff x="3714744" y="1714488"/>
            <a:chExt cx="1571636" cy="1571636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4E92B12-36FD-4E71-945D-E2D5C2AE2F9A}"/>
                </a:ext>
              </a:extLst>
            </p:cNvPr>
            <p:cNvSpPr/>
            <p:nvPr/>
          </p:nvSpPr>
          <p:spPr>
            <a:xfrm>
              <a:off x="3714744" y="1714488"/>
              <a:ext cx="1571636" cy="15716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FE6590A-1A61-4AD3-8B7E-C878BE119250}"/>
                </a:ext>
              </a:extLst>
            </p:cNvPr>
            <p:cNvSpPr txBox="1"/>
            <p:nvPr/>
          </p:nvSpPr>
          <p:spPr>
            <a:xfrm>
              <a:off x="3948708" y="2035707"/>
              <a:ext cx="1107996" cy="851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이승용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BAD859ED-9D4F-430D-A9CE-C97DDCB3296F}"/>
              </a:ext>
            </a:extLst>
          </p:cNvPr>
          <p:cNvGrpSpPr/>
          <p:nvPr/>
        </p:nvGrpSpPr>
        <p:grpSpPr>
          <a:xfrm>
            <a:off x="400064" y="4373396"/>
            <a:ext cx="1571636" cy="851780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665BF5CA-4DF8-4A07-9D1A-7F2C318DF158}"/>
                </a:ext>
              </a:extLst>
            </p:cNvPr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CB6DD74-955B-4701-8E9B-250358F169EB}"/>
                </a:ext>
              </a:extLst>
            </p:cNvPr>
            <p:cNvSpPr txBox="1"/>
            <p:nvPr/>
          </p:nvSpPr>
          <p:spPr>
            <a:xfrm>
              <a:off x="6519906" y="2035707"/>
              <a:ext cx="1107996" cy="8518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우태수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D2CD056-A16F-4BA5-8EA2-1F888E436D3F}"/>
              </a:ext>
            </a:extLst>
          </p:cNvPr>
          <p:cNvGrpSpPr/>
          <p:nvPr/>
        </p:nvGrpSpPr>
        <p:grpSpPr>
          <a:xfrm>
            <a:off x="4792552" y="4373396"/>
            <a:ext cx="1571636" cy="851780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71B3F20-89B8-420A-9550-0FCE304A971E}"/>
                </a:ext>
              </a:extLst>
            </p:cNvPr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DE92D3-4A6A-4ACC-B833-87C801852CA7}"/>
                </a:ext>
              </a:extLst>
            </p:cNvPr>
            <p:cNvSpPr txBox="1"/>
            <p:nvPr/>
          </p:nvSpPr>
          <p:spPr>
            <a:xfrm>
              <a:off x="6515619" y="2058431"/>
              <a:ext cx="1107996" cy="8518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정성민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A17EE8C2-5544-4DFB-8649-E4A300C5A16D}"/>
              </a:ext>
            </a:extLst>
          </p:cNvPr>
          <p:cNvGrpSpPr/>
          <p:nvPr/>
        </p:nvGrpSpPr>
        <p:grpSpPr>
          <a:xfrm>
            <a:off x="9166166" y="1989519"/>
            <a:ext cx="1571636" cy="851780"/>
            <a:chOff x="3714744" y="1714488"/>
            <a:chExt cx="1571636" cy="1571636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3A9BD4F3-1881-475D-8AAC-8288AE0A72BE}"/>
                </a:ext>
              </a:extLst>
            </p:cNvPr>
            <p:cNvSpPr/>
            <p:nvPr/>
          </p:nvSpPr>
          <p:spPr>
            <a:xfrm>
              <a:off x="3714744" y="1714488"/>
              <a:ext cx="1571636" cy="1571636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F9B771D-5C18-43DD-8314-F57A4DA1966E}"/>
                </a:ext>
              </a:extLst>
            </p:cNvPr>
            <p:cNvSpPr txBox="1"/>
            <p:nvPr/>
          </p:nvSpPr>
          <p:spPr>
            <a:xfrm>
              <a:off x="3948708" y="2035707"/>
              <a:ext cx="1107996" cy="851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 err="1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김용건</a:t>
              </a:r>
              <a:endParaRPr lang="ko-KR" altLang="en-US" sz="24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63A9DBC9-6501-407E-9C43-FEA0530E2364}"/>
              </a:ext>
            </a:extLst>
          </p:cNvPr>
          <p:cNvGrpSpPr/>
          <p:nvPr/>
        </p:nvGrpSpPr>
        <p:grpSpPr>
          <a:xfrm>
            <a:off x="9166166" y="4365783"/>
            <a:ext cx="1571636" cy="851780"/>
            <a:chOff x="6286512" y="1714488"/>
            <a:chExt cx="1571636" cy="1571636"/>
          </a:xfrm>
          <a:solidFill>
            <a:schemeClr val="tx2">
              <a:lumMod val="50000"/>
            </a:schemeClr>
          </a:solidFill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8245F92-812E-47E6-8F1B-F0CDC60F7918}"/>
                </a:ext>
              </a:extLst>
            </p:cNvPr>
            <p:cNvSpPr/>
            <p:nvPr/>
          </p:nvSpPr>
          <p:spPr>
            <a:xfrm>
              <a:off x="6286512" y="1714488"/>
              <a:ext cx="1571636" cy="15716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8CBD2A0-E615-43CC-9E53-03A27D3D1698}"/>
                </a:ext>
              </a:extLst>
            </p:cNvPr>
            <p:cNvSpPr txBox="1"/>
            <p:nvPr/>
          </p:nvSpPr>
          <p:spPr>
            <a:xfrm>
              <a:off x="6515619" y="2058431"/>
              <a:ext cx="1107996" cy="85182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김경민</a:t>
              </a:r>
            </a:p>
          </p:txBody>
        </p:sp>
      </p:grp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DB710B0-813C-47A8-B8AA-173DCD3B0BEC}"/>
              </a:ext>
            </a:extLst>
          </p:cNvPr>
          <p:cNvSpPr/>
          <p:nvPr/>
        </p:nvSpPr>
        <p:spPr>
          <a:xfrm>
            <a:off x="401206" y="2951634"/>
            <a:ext cx="319277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팀장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역할 분배 및 일정 조율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상품 관리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사용자 및 관리자 메인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	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페이지 화면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7191631D-C288-4E1C-8882-726CD5D7862A}"/>
              </a:ext>
            </a:extLst>
          </p:cNvPr>
          <p:cNvSpPr/>
          <p:nvPr/>
        </p:nvSpPr>
        <p:spPr>
          <a:xfrm>
            <a:off x="208636" y="5363218"/>
            <a:ext cx="31927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회의록 작성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리뷰 관련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en-US" altLang="ko-KR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Use-case-diagram </a:t>
            </a: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작성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1DC410F-516F-4757-BDD9-83EAAB8D45AC}"/>
              </a:ext>
            </a:extLst>
          </p:cNvPr>
          <p:cNvSpPr/>
          <p:nvPr/>
        </p:nvSpPr>
        <p:spPr>
          <a:xfrm>
            <a:off x="4499611" y="3025641"/>
            <a:ext cx="3192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상품 등록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관리자 고객 센터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회원 관리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EABE509-49B4-4856-AFEA-DA9F5DF32D07}"/>
              </a:ext>
            </a:extLst>
          </p:cNvPr>
          <p:cNvSpPr/>
          <p:nvPr/>
        </p:nvSpPr>
        <p:spPr>
          <a:xfrm>
            <a:off x="4415698" y="5383897"/>
            <a:ext cx="31927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장바구니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주문페이지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47AD44F-1E4A-465E-BA1C-751E349139DB}"/>
              </a:ext>
            </a:extLst>
          </p:cNvPr>
          <p:cNvSpPr/>
          <p:nvPr/>
        </p:nvSpPr>
        <p:spPr>
          <a:xfrm>
            <a:off x="8622760" y="5398262"/>
            <a:ext cx="3192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사용자 고객 센터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상품 상세 페이지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2D0611E6-B2E3-4894-94D9-F12FC3CEA677}"/>
              </a:ext>
            </a:extLst>
          </p:cNvPr>
          <p:cNvSpPr/>
          <p:nvPr/>
        </p:nvSpPr>
        <p:spPr>
          <a:xfrm>
            <a:off x="8699039" y="2993062"/>
            <a:ext cx="31927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회원 로그인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회원 가입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  <a:p>
            <a:pPr marL="285750" indent="-285750">
              <a:buFontTx/>
              <a:buChar char="-"/>
            </a:pPr>
            <a:r>
              <a:rPr lang="ko-KR" altLang="en-US" sz="16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/>
              </a:rPr>
              <a:t>기타 회원관련 기능 구현</a:t>
            </a:r>
            <a:endParaRPr lang="en-US" altLang="ko-KR" sz="16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/>
            </a:endParaRPr>
          </a:p>
        </p:txBody>
      </p:sp>
      <p:sp>
        <p:nvSpPr>
          <p:cNvPr id="7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4346764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6192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93105"/>
            <a:ext cx="3688387" cy="55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\Desktop\Review이미지\리뷰 수정시 수정 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415" y="852802"/>
            <a:ext cx="4170382" cy="189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2638425" y="4471603"/>
            <a:ext cx="488704" cy="200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43" idx="7"/>
          </p:cNvCxnSpPr>
          <p:nvPr/>
        </p:nvCxnSpPr>
        <p:spPr>
          <a:xfrm flipV="1">
            <a:off x="3055560" y="2895600"/>
            <a:ext cx="1175307" cy="160529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7429278" y="2352760"/>
            <a:ext cx="476472" cy="39161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776880" y="3425133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수정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수정할 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평점을 입력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선택 후 수정버튼을 누르면 내용이 변경된다</a:t>
            </a:r>
            <a:r>
              <a:rPr lang="en-US" altLang="ko-KR" sz="1200" dirty="0">
                <a:ea typeface="나눔고딕"/>
              </a:rPr>
              <a:t>.  </a:t>
            </a:r>
          </a:p>
        </p:txBody>
      </p:sp>
      <p:pic>
        <p:nvPicPr>
          <p:cNvPr id="9218" name="Picture 2" descr="C:\Users\alfo\Desktop\Review이미지\수정버튼 스크립트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65" y="893997"/>
            <a:ext cx="3569187" cy="373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직선 화살표 연결선 18"/>
          <p:cNvCxnSpPr/>
          <p:nvPr/>
        </p:nvCxnSpPr>
        <p:spPr>
          <a:xfrm flipH="1">
            <a:off x="7029450" y="2548569"/>
            <a:ext cx="876301" cy="87656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9" name="Picture 3" descr="C:\Users\alfo\Desktop\Review이미지\수정버튼 스크립트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783" y="4629397"/>
            <a:ext cx="3578369" cy="186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897831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195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98709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93105"/>
            <a:ext cx="5431040" cy="55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4415520" y="4430176"/>
            <a:ext cx="488704" cy="200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>
            <a:stCxn id="43" idx="7"/>
          </p:cNvCxnSpPr>
          <p:nvPr/>
        </p:nvCxnSpPr>
        <p:spPr>
          <a:xfrm flipV="1">
            <a:off x="4832655" y="2661816"/>
            <a:ext cx="777570" cy="179765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12719" y="1830819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삭제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삭제 버튼 작동 하면 삭제 여부를 한번 더 물어보고 확인 시 삭제된다</a:t>
            </a:r>
            <a:r>
              <a:rPr lang="en-US" altLang="ko-KR" sz="1200" dirty="0">
                <a:ea typeface="나눔고딕"/>
              </a:rPr>
              <a:t>.</a:t>
            </a:r>
            <a:r>
              <a:rPr lang="ko-KR" altLang="en-US" sz="1200" dirty="0">
                <a:ea typeface="나눔고딕"/>
              </a:rPr>
              <a:t> </a:t>
            </a:r>
            <a:endParaRPr lang="en-US" altLang="ko-KR" sz="1200" dirty="0">
              <a:ea typeface="나눔고딕"/>
            </a:endParaRPr>
          </a:p>
        </p:txBody>
      </p:sp>
      <p:pic>
        <p:nvPicPr>
          <p:cNvPr id="10242" name="Picture 2" descr="C:\Users\alfo\Desktop\Review이미지\삭제 Alert 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472" y="2139997"/>
            <a:ext cx="4478963" cy="131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lfo\Desktop\Review이미지\삭제 스크립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081" y="3555687"/>
            <a:ext cx="5397024" cy="3269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855279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6579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08776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반품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교환정보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8FF6E3-9865-4C90-9EB6-1E744BCFF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6" y="1788295"/>
            <a:ext cx="9163667" cy="4605914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984410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610F3CF-ADA4-4018-83F3-B7DDB4375B67}"/>
              </a:ext>
            </a:extLst>
          </p:cNvPr>
          <p:cNvSpPr/>
          <p:nvPr/>
        </p:nvSpPr>
        <p:spPr>
          <a:xfrm>
            <a:off x="2110296" y="5826062"/>
            <a:ext cx="557403" cy="22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5446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담기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602443"/>
            <a:ext cx="3551054" cy="477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4007126" y="1615642"/>
            <a:ext cx="2098395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담기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126" y="2029252"/>
            <a:ext cx="6136362" cy="4326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10194616" y="2029252"/>
            <a:ext cx="1927476" cy="156966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버튼을 누르면 주소창에 있는 상품의 번호를 불러와 </a:t>
            </a:r>
            <a:r>
              <a:rPr lang="en-US" altLang="ko-KR" sz="1200" b="1" dirty="0">
                <a:ea typeface="나눔고딕"/>
              </a:rPr>
              <a:t>ajax</a:t>
            </a:r>
            <a:r>
              <a:rPr lang="ko-KR" altLang="en-US" sz="1200" b="1" dirty="0">
                <a:ea typeface="나눔고딕"/>
              </a:rPr>
              <a:t>로 상품의 번호와 수량을 </a:t>
            </a:r>
            <a:r>
              <a:rPr lang="en-US" altLang="ko-KR" sz="1200" b="1" dirty="0">
                <a:ea typeface="나눔고딕"/>
              </a:rPr>
              <a:t>post </a:t>
            </a:r>
            <a:r>
              <a:rPr lang="ko-KR" altLang="en-US" sz="1200" b="1" dirty="0">
                <a:ea typeface="나눔고딕"/>
              </a:rPr>
              <a:t>시킨다</a:t>
            </a:r>
            <a:r>
              <a:rPr lang="en-US" altLang="ko-KR" sz="1200" b="1" dirty="0">
                <a:ea typeface="나눔고딕"/>
              </a:rPr>
              <a:t>.</a:t>
            </a:r>
          </a:p>
          <a:p>
            <a:r>
              <a:rPr lang="ko-KR" altLang="en-US" sz="1200" b="1" dirty="0">
                <a:ea typeface="나눔고딕"/>
              </a:rPr>
              <a:t>그 후 장바구니로 이동할 것인지 확인 후 예를 누르면 이동한다</a:t>
            </a:r>
            <a:r>
              <a:rPr lang="en-US" altLang="ko-KR" sz="1200" b="1" dirty="0">
                <a:ea typeface="나눔고딕"/>
              </a:rPr>
              <a:t>.</a:t>
            </a:r>
            <a:r>
              <a:rPr lang="ko-KR" altLang="en-US" sz="1200" b="1" dirty="0">
                <a:ea typeface="나눔고딕"/>
              </a:rPr>
              <a:t> </a:t>
            </a: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65B85DEB-CF05-4C2B-B19A-D5F2408023F0}"/>
              </a:ext>
            </a:extLst>
          </p:cNvPr>
          <p:cNvCxnSpPr>
            <a:stCxn id="3" idx="0"/>
            <a:endCxn id="1028" idx="1"/>
          </p:cNvCxnSpPr>
          <p:nvPr/>
        </p:nvCxnSpPr>
        <p:spPr>
          <a:xfrm rot="5400000" flipH="1" flipV="1">
            <a:off x="2381259" y="4200195"/>
            <a:ext cx="1633607" cy="161812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5207382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610F3CF-ADA4-4018-83F3-B7DDB4375B67}"/>
              </a:ext>
            </a:extLst>
          </p:cNvPr>
          <p:cNvSpPr/>
          <p:nvPr/>
        </p:nvSpPr>
        <p:spPr>
          <a:xfrm>
            <a:off x="1451706" y="5826062"/>
            <a:ext cx="557403" cy="228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602443"/>
            <a:ext cx="3551054" cy="4775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4525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담기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4007126" y="1615642"/>
            <a:ext cx="1736116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구매하기 </a:t>
            </a:r>
            <a:r>
              <a:rPr lang="en-US" altLang="ko-KR" sz="1200" b="1" dirty="0">
                <a:ea typeface="나눔고딕"/>
              </a:rPr>
              <a:t>JAVASCIRPT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8304900" y="2000730"/>
            <a:ext cx="1927476" cy="83099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구매하기를 누르면 상품의 번호와 수량을 변수에 저장 후 </a:t>
            </a:r>
            <a:r>
              <a:rPr lang="en-US" altLang="ko-KR" sz="1200" b="1" dirty="0">
                <a:ea typeface="나눔고딕"/>
              </a:rPr>
              <a:t>form</a:t>
            </a:r>
            <a:r>
              <a:rPr lang="ko-KR" altLang="en-US" sz="1200" b="1" dirty="0">
                <a:ea typeface="나눔고딕"/>
              </a:rPr>
              <a:t>을 만들어 </a:t>
            </a:r>
            <a:r>
              <a:rPr lang="en-US" altLang="ko-KR" sz="1200" b="1" dirty="0">
                <a:ea typeface="나눔고딕"/>
              </a:rPr>
              <a:t>post</a:t>
            </a:r>
            <a:r>
              <a:rPr lang="ko-KR" altLang="en-US" sz="1200" b="1" dirty="0">
                <a:ea typeface="나눔고딕"/>
              </a:rPr>
              <a:t>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8" name="연결선: 구부러짐 7">
            <a:extLst>
              <a:ext uri="{FF2B5EF4-FFF2-40B4-BE49-F238E27FC236}">
                <a16:creationId xmlns:a16="http://schemas.microsoft.com/office/drawing/2014/main" id="{65B85DEB-CF05-4C2B-B19A-D5F2408023F0}"/>
              </a:ext>
            </a:extLst>
          </p:cNvPr>
          <p:cNvCxnSpPr>
            <a:cxnSpLocks/>
            <a:stCxn id="3" idx="0"/>
            <a:endCxn id="5" idx="1"/>
          </p:cNvCxnSpPr>
          <p:nvPr/>
        </p:nvCxnSpPr>
        <p:spPr>
          <a:xfrm rot="5400000" flipH="1" flipV="1">
            <a:off x="2040179" y="3879293"/>
            <a:ext cx="1636999" cy="225654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547DB3AE-8861-419A-8DEC-84A1171C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949" y="2006613"/>
            <a:ext cx="4206177" cy="4364900"/>
          </a:xfrm>
          <a:prstGeom prst="rect">
            <a:avLst/>
          </a:prstGeom>
        </p:spPr>
      </p:pic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8948475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ea typeface="나눔고딕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  <a:ea typeface="나눔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ea typeface="나눔고딕"/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  <a:ea typeface="나눔고딕"/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37688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a typeface="나눔고딕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a typeface="나눔고딕"/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/>
              </a:rPr>
              <a:t>장바구니 리스트 페이지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  <a:ea typeface="나눔고딕"/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  <a:ea typeface="나눔고딕"/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  <a:ea typeface="나눔고딕"/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  <a:ea typeface="나눔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C84B21-CAD9-4372-BC7D-117654A05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36" y="1125915"/>
            <a:ext cx="6086037" cy="52682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877221-DC27-4B11-B5BB-F703E5AD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057" y="1507492"/>
            <a:ext cx="5441819" cy="19108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5CDD58-5183-4154-BD97-D4288A525BC9}"/>
              </a:ext>
            </a:extLst>
          </p:cNvPr>
          <p:cNvSpPr txBox="1"/>
          <p:nvPr/>
        </p:nvSpPr>
        <p:spPr>
          <a:xfrm>
            <a:off x="6482057" y="1123581"/>
            <a:ext cx="2577462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리스트 구현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5F79D87-AE8A-44EF-B7FF-F0C005F4A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057" y="5368241"/>
            <a:ext cx="5441819" cy="10124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BC32E5-F42C-40AC-90D5-1B82BF5D634C}"/>
              </a:ext>
            </a:extLst>
          </p:cNvPr>
          <p:cNvSpPr txBox="1"/>
          <p:nvPr/>
        </p:nvSpPr>
        <p:spPr>
          <a:xfrm>
            <a:off x="6482057" y="5024956"/>
            <a:ext cx="183255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장바구니 리스트 </a:t>
            </a:r>
            <a:r>
              <a:rPr lang="ko-KR" altLang="en-US" sz="1200" b="1" dirty="0" err="1">
                <a:ea typeface="나눔고딕"/>
              </a:rPr>
              <a:t>쿼리문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106873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999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수량 변경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D6A9E3E-8860-4231-8040-0BD54D0C6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5" y="1563797"/>
            <a:ext cx="4686300" cy="295275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64C25F-9689-453D-B0CA-91915E383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331" y="3855843"/>
            <a:ext cx="4569881" cy="2525634"/>
          </a:xfrm>
          <a:prstGeom prst="rect">
            <a:avLst/>
          </a:prstGeom>
        </p:spPr>
      </p:pic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26469B79-7174-4AEE-BBDA-589C5C5503CB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3534932" y="3719260"/>
            <a:ext cx="1823527" cy="97527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89A5BA5-B2F2-47E8-B953-E07A9D8CBE6F}"/>
              </a:ext>
            </a:extLst>
          </p:cNvPr>
          <p:cNvSpPr txBox="1"/>
          <p:nvPr/>
        </p:nvSpPr>
        <p:spPr>
          <a:xfrm>
            <a:off x="4931995" y="3516930"/>
            <a:ext cx="177779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수량 변경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ABB18DA1-902D-4335-AD10-250521FB7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276" y="1870053"/>
            <a:ext cx="3381375" cy="12858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4949451" y="1563796"/>
            <a:ext cx="62068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나눔고딕"/>
              </a:rPr>
              <a:t>HTML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6F11D95-8F0E-4218-B67C-C4DB4DC7C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9833" y="2335337"/>
            <a:ext cx="3091803" cy="101199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C517D29-7144-4432-98C2-55D8A43D350F}"/>
              </a:ext>
            </a:extLst>
          </p:cNvPr>
          <p:cNvSpPr txBox="1"/>
          <p:nvPr/>
        </p:nvSpPr>
        <p:spPr>
          <a:xfrm>
            <a:off x="8499833" y="1890989"/>
            <a:ext cx="202523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200" b="1" dirty="0">
                <a:ea typeface="나눔고딕"/>
              </a:rPr>
              <a:t>0</a:t>
            </a:r>
            <a:r>
              <a:rPr lang="ko-KR" altLang="en-US" sz="1200" b="1" dirty="0">
                <a:ea typeface="나눔고딕"/>
              </a:rPr>
              <a:t>개 이하로 내려갈 시 </a:t>
            </a:r>
            <a:r>
              <a:rPr lang="en-US" altLang="ko-KR" sz="1200" b="1" dirty="0">
                <a:ea typeface="나눔고딕"/>
              </a:rPr>
              <a:t>alter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:a16="http://schemas.microsoft.com/office/drawing/2014/main" id="{76E64EBD-991E-4BDE-8C27-1A6B2297D1F4}"/>
              </a:ext>
            </a:extLst>
          </p:cNvPr>
          <p:cNvCxnSpPr>
            <a:cxnSpLocks/>
            <a:stCxn id="23" idx="3"/>
            <a:endCxn id="48" idx="2"/>
          </p:cNvCxnSpPr>
          <p:nvPr/>
        </p:nvCxnSpPr>
        <p:spPr>
          <a:xfrm flipV="1">
            <a:off x="9504212" y="3347327"/>
            <a:ext cx="541523" cy="177133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1873870" y="6104478"/>
            <a:ext cx="295786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수량 버튼을 누르면 수량이 </a:t>
            </a:r>
            <a:r>
              <a:rPr lang="en-US" altLang="ko-KR" sz="1200" b="1" dirty="0">
                <a:ea typeface="나눔고딕"/>
              </a:rPr>
              <a:t>+, - </a:t>
            </a:r>
            <a:r>
              <a:rPr lang="ko-KR" altLang="en-US" sz="1200" b="1" dirty="0">
                <a:ea typeface="나눔고딕"/>
              </a:rPr>
              <a:t>가</a:t>
            </a:r>
            <a:r>
              <a:rPr lang="en-US" altLang="ko-KR" sz="1200" b="1" dirty="0">
                <a:ea typeface="나눔고딕"/>
              </a:rPr>
              <a:t> </a:t>
            </a:r>
            <a:r>
              <a:rPr lang="ko-KR" altLang="en-US" sz="1200" b="1" dirty="0">
                <a:ea typeface="나눔고딕"/>
              </a:rPr>
              <a:t>된다</a:t>
            </a:r>
            <a:r>
              <a:rPr lang="en-US" altLang="ko-KR" sz="1200" b="1" dirty="0">
                <a:ea typeface="나눔고딕"/>
              </a:rPr>
              <a:t>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E6C0C8-D4EC-4A5C-861B-819713B3E74E}"/>
              </a:ext>
            </a:extLst>
          </p:cNvPr>
          <p:cNvSpPr txBox="1"/>
          <p:nvPr/>
        </p:nvSpPr>
        <p:spPr>
          <a:xfrm>
            <a:off x="120944" y="5118659"/>
            <a:ext cx="2582758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확인 버튼을 누르면 수정한 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b="1" dirty="0">
                <a:ea typeface="나눔고딕"/>
              </a:rPr>
              <a:t>수량으로 변경되어 </a:t>
            </a:r>
            <a:r>
              <a:rPr lang="en-US" altLang="ko-KR" sz="1200" b="1" dirty="0">
                <a:ea typeface="나눔고딕"/>
              </a:rPr>
              <a:t>DB</a:t>
            </a:r>
            <a:r>
              <a:rPr lang="ko-KR" altLang="en-US" sz="1200" b="1" dirty="0">
                <a:ea typeface="나눔고딕"/>
              </a:rPr>
              <a:t>에 저장된다</a:t>
            </a:r>
            <a:r>
              <a:rPr lang="en-US" altLang="ko-KR" sz="1200" b="1" dirty="0">
                <a:ea typeface="나눔고딕"/>
              </a:rPr>
              <a:t>.</a:t>
            </a:r>
          </a:p>
        </p:txBody>
      </p:sp>
      <p:cxnSp>
        <p:nvCxnSpPr>
          <p:cNvPr id="43" name="구부러진 연결선 42"/>
          <p:cNvCxnSpPr>
            <a:endCxn id="58" idx="0"/>
          </p:cNvCxnSpPr>
          <p:nvPr/>
        </p:nvCxnSpPr>
        <p:spPr>
          <a:xfrm rot="5400000">
            <a:off x="1342486" y="4302831"/>
            <a:ext cx="885666" cy="745991"/>
          </a:xfrm>
          <a:prstGeom prst="curvedConnector3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1100701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4870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체크박스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60505-9BD7-4EAD-A055-E4992875F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3" y="1589859"/>
            <a:ext cx="6332909" cy="47346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964397-5EBA-4210-89D0-0BBEA967D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741" y="1584914"/>
            <a:ext cx="3655110" cy="1406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D61B3-2B17-47BE-91AE-FFA8FF6FF2F6}"/>
              </a:ext>
            </a:extLst>
          </p:cNvPr>
          <p:cNvSpPr txBox="1"/>
          <p:nvPr/>
        </p:nvSpPr>
        <p:spPr>
          <a:xfrm>
            <a:off x="4112740" y="1275879"/>
            <a:ext cx="3655109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전체 선택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21FDA0C-E31E-4369-84E8-A4020DF43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767" y="4272544"/>
            <a:ext cx="4898795" cy="1399656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C820407-766E-4A26-81CB-F5C9EF2BD483}"/>
              </a:ext>
            </a:extLst>
          </p:cNvPr>
          <p:cNvSpPr txBox="1"/>
          <p:nvPr/>
        </p:nvSpPr>
        <p:spPr>
          <a:xfrm>
            <a:off x="4112740" y="3957161"/>
            <a:ext cx="4898795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상품별  체크박스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7B67EDE-A177-4F52-A8C3-1A095473AF90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61473" y="2288019"/>
            <a:ext cx="3651268" cy="3919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C96A69AA-C253-48F5-8082-9528B09B87B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461473" y="3270422"/>
            <a:ext cx="3652294" cy="170195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9AD61B3-2B17-47BE-91AE-FFA8FF6FF2F6}"/>
              </a:ext>
            </a:extLst>
          </p:cNvPr>
          <p:cNvSpPr txBox="1"/>
          <p:nvPr/>
        </p:nvSpPr>
        <p:spPr>
          <a:xfrm>
            <a:off x="7840303" y="2529458"/>
            <a:ext cx="3655109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제일 위에 있는 </a:t>
            </a:r>
            <a:r>
              <a:rPr lang="en-US" altLang="ko-KR" sz="1200" b="1" dirty="0" err="1">
                <a:ea typeface="나눔고딕"/>
              </a:rPr>
              <a:t>CheckBox</a:t>
            </a:r>
            <a:r>
              <a:rPr lang="ko-KR" altLang="en-US" sz="1200" b="1" dirty="0">
                <a:ea typeface="나눔고딕"/>
              </a:rPr>
              <a:t>를 선택 시 하위에 있는 </a:t>
            </a:r>
            <a:endParaRPr lang="en-US" altLang="ko-KR" sz="1200" b="1" dirty="0">
              <a:ea typeface="나눔고딕"/>
            </a:endParaRPr>
          </a:p>
          <a:p>
            <a:r>
              <a:rPr lang="en-US" altLang="ko-KR" sz="1200" b="1" dirty="0" err="1">
                <a:ea typeface="나눔고딕"/>
              </a:rPr>
              <a:t>CheckBox</a:t>
            </a:r>
            <a:r>
              <a:rPr lang="en-US" altLang="ko-KR" sz="1200" b="1" dirty="0">
                <a:ea typeface="나눔고딕"/>
              </a:rPr>
              <a:t> </a:t>
            </a:r>
            <a:r>
              <a:rPr lang="ko-KR" altLang="en-US" sz="1200" b="1" dirty="0">
                <a:ea typeface="나눔고딕"/>
              </a:rPr>
              <a:t>전부 선택된다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AD61B3-2B17-47BE-91AE-FFA8FF6FF2F6}"/>
              </a:ext>
            </a:extLst>
          </p:cNvPr>
          <p:cNvSpPr txBox="1"/>
          <p:nvPr/>
        </p:nvSpPr>
        <p:spPr>
          <a:xfrm>
            <a:off x="6584007" y="5908964"/>
            <a:ext cx="4561788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개별 </a:t>
            </a:r>
            <a:r>
              <a:rPr lang="en-US" altLang="ko-KR" sz="1200" b="1" dirty="0" err="1">
                <a:ea typeface="나눔고딕"/>
              </a:rPr>
              <a:t>CheckBox</a:t>
            </a:r>
            <a:r>
              <a:rPr lang="en-US" altLang="ko-KR" sz="1200" b="1" dirty="0">
                <a:ea typeface="나눔고딕"/>
              </a:rPr>
              <a:t> </a:t>
            </a:r>
            <a:r>
              <a:rPr lang="ko-KR" altLang="en-US" sz="1200" b="1" dirty="0">
                <a:ea typeface="나눔고딕"/>
              </a:rPr>
              <a:t>선택 시 제일 위에 있는 </a:t>
            </a:r>
            <a:r>
              <a:rPr lang="en-US" altLang="ko-KR" sz="1200" b="1" dirty="0" err="1">
                <a:ea typeface="나눔고딕"/>
              </a:rPr>
              <a:t>CheckBox</a:t>
            </a:r>
            <a:r>
              <a:rPr lang="ko-KR" altLang="en-US" sz="1200" b="1" dirty="0">
                <a:ea typeface="나눔고딕"/>
              </a:rPr>
              <a:t>가 해제된다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2208335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5469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체크박스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F60505-9BD7-4EAD-A055-E4992875F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4" y="1589859"/>
            <a:ext cx="5539216" cy="473460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2C8FA1E-08E3-429F-9778-25427A1A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81" y="4430632"/>
            <a:ext cx="4254261" cy="21191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B2A5F3F-B831-4AA0-A878-4775AAFFA720}"/>
              </a:ext>
            </a:extLst>
          </p:cNvPr>
          <p:cNvSpPr txBox="1"/>
          <p:nvPr/>
        </p:nvSpPr>
        <p:spPr>
          <a:xfrm>
            <a:off x="5884381" y="4126345"/>
            <a:ext cx="1859187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가격 변경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12D79855-0F86-403A-B579-6D665AA74E9F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4810897" y="5490204"/>
            <a:ext cx="1073484" cy="4206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D68A3C1F-F6E3-4914-A9AB-2405D33D4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512" y="1517544"/>
            <a:ext cx="800100" cy="304800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490AB955-FC93-46C7-B137-6CADBF5D8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3256" y="1849366"/>
            <a:ext cx="2998095" cy="2050468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B7F67C50-A902-4801-B517-C379E511D21A}"/>
              </a:ext>
            </a:extLst>
          </p:cNvPr>
          <p:cNvSpPr txBox="1"/>
          <p:nvPr/>
        </p:nvSpPr>
        <p:spPr>
          <a:xfrm>
            <a:off x="9085724" y="1536683"/>
            <a:ext cx="206007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선택상품 삭제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73" name="연결선: 구부러짐 72">
            <a:extLst>
              <a:ext uri="{FF2B5EF4-FFF2-40B4-BE49-F238E27FC236}">
                <a16:creationId xmlns:a16="http://schemas.microsoft.com/office/drawing/2014/main" id="{FAEA6C72-8C86-44E4-8C2A-DFC728CEA6ED}"/>
              </a:ext>
            </a:extLst>
          </p:cNvPr>
          <p:cNvCxnSpPr>
            <a:cxnSpLocks/>
            <a:stCxn id="66" idx="2"/>
            <a:endCxn id="67" idx="1"/>
          </p:cNvCxnSpPr>
          <p:nvPr/>
        </p:nvCxnSpPr>
        <p:spPr>
          <a:xfrm rot="16200000" flipH="1">
            <a:off x="8216281" y="2017625"/>
            <a:ext cx="1052256" cy="66169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B2A5F3F-B831-4AA0-A878-4775AAFFA720}"/>
              </a:ext>
            </a:extLst>
          </p:cNvPr>
          <p:cNvSpPr txBox="1"/>
          <p:nvPr/>
        </p:nvSpPr>
        <p:spPr>
          <a:xfrm>
            <a:off x="10212164" y="4439602"/>
            <a:ext cx="1859187" cy="830997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선택된 상품의 가격을 합해서 총 상품금액</a:t>
            </a:r>
            <a:r>
              <a:rPr lang="en-US" altLang="ko-KR" sz="1200" b="1" dirty="0">
                <a:ea typeface="나눔고딕"/>
              </a:rPr>
              <a:t>,</a:t>
            </a:r>
            <a:r>
              <a:rPr lang="ko-KR" altLang="en-US" sz="1200" b="1" dirty="0">
                <a:ea typeface="나눔고딕"/>
              </a:rPr>
              <a:t> </a:t>
            </a:r>
            <a:r>
              <a:rPr lang="ko-KR" altLang="en-US" sz="1200" b="1" dirty="0" err="1">
                <a:ea typeface="나눔고딕"/>
              </a:rPr>
              <a:t>배송비</a:t>
            </a:r>
            <a:r>
              <a:rPr lang="en-US" altLang="ko-KR" sz="1200" b="1" dirty="0">
                <a:ea typeface="나눔고딕"/>
              </a:rPr>
              <a:t>, </a:t>
            </a:r>
            <a:r>
              <a:rPr lang="ko-KR" altLang="en-US" sz="1200" b="1" dirty="0">
                <a:ea typeface="나눔고딕"/>
              </a:rPr>
              <a:t>결제금액을 표시 해준다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2A5F3F-B831-4AA0-A878-4775AAFFA720}"/>
              </a:ext>
            </a:extLst>
          </p:cNvPr>
          <p:cNvSpPr txBox="1"/>
          <p:nvPr/>
        </p:nvSpPr>
        <p:spPr>
          <a:xfrm>
            <a:off x="5977606" y="1571970"/>
            <a:ext cx="1859187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선택한 상품의 번호를 불러와 </a:t>
            </a:r>
            <a:r>
              <a:rPr lang="en-US" altLang="ko-KR" sz="1200" b="1" dirty="0">
                <a:ea typeface="나눔고딕"/>
              </a:rPr>
              <a:t>DB</a:t>
            </a:r>
            <a:r>
              <a:rPr lang="ko-KR" altLang="en-US" sz="1200" b="1" dirty="0">
                <a:ea typeface="나눔고딕"/>
              </a:rPr>
              <a:t>에 </a:t>
            </a:r>
            <a:r>
              <a:rPr lang="en-US" altLang="ko-KR" sz="1200" b="1" dirty="0" err="1">
                <a:ea typeface="나눔고딕"/>
              </a:rPr>
              <a:t>ajax</a:t>
            </a:r>
            <a:r>
              <a:rPr lang="ko-KR" altLang="en-US" sz="1200" b="1" dirty="0">
                <a:ea typeface="나눔고딕"/>
              </a:rPr>
              <a:t>로 데이터를 넘겨준다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924970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개별 상품 주문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삭제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CAD7E-D5F4-476A-B66B-9E41FE73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13" y="1500118"/>
            <a:ext cx="4793579" cy="9809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368360-8B4E-4B35-9C6E-087BA10B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128" y="1886338"/>
            <a:ext cx="4387020" cy="22912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5E9300-7762-44D4-B11B-1B40F730A193}"/>
              </a:ext>
            </a:extLst>
          </p:cNvPr>
          <p:cNvSpPr txBox="1"/>
          <p:nvPr/>
        </p:nvSpPr>
        <p:spPr>
          <a:xfrm>
            <a:off x="7075128" y="1540712"/>
            <a:ext cx="3655109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개별 상품 삭제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A63854A-088B-4E4A-B6AC-7AB96D33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11" y="3372910"/>
            <a:ext cx="3582020" cy="236238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E3A997E5-7439-42B2-BB22-16BAB857F56A}"/>
              </a:ext>
            </a:extLst>
          </p:cNvPr>
          <p:cNvSpPr txBox="1"/>
          <p:nvPr/>
        </p:nvSpPr>
        <p:spPr>
          <a:xfrm>
            <a:off x="161011" y="3028516"/>
            <a:ext cx="219501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개별 상품 주문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A30169B0-329F-4363-865E-D87908E28DF6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810900" y="2051948"/>
            <a:ext cx="2264228" cy="98003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연결선: 구부러짐 58">
            <a:extLst>
              <a:ext uri="{FF2B5EF4-FFF2-40B4-BE49-F238E27FC236}">
                <a16:creationId xmlns:a16="http://schemas.microsoft.com/office/drawing/2014/main" id="{047DB2BE-1C00-4BC6-A3CB-BFBBE6C0D17E}"/>
              </a:ext>
            </a:extLst>
          </p:cNvPr>
          <p:cNvCxnSpPr>
            <a:cxnSpLocks/>
            <a:endCxn id="45" idx="0"/>
          </p:cNvCxnSpPr>
          <p:nvPr/>
        </p:nvCxnSpPr>
        <p:spPr>
          <a:xfrm rot="10800000" flipV="1">
            <a:off x="1952021" y="2051948"/>
            <a:ext cx="2372844" cy="132096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3A997E5-7439-42B2-BB22-16BAB857F56A}"/>
              </a:ext>
            </a:extLst>
          </p:cNvPr>
          <p:cNvSpPr txBox="1"/>
          <p:nvPr/>
        </p:nvSpPr>
        <p:spPr>
          <a:xfrm>
            <a:off x="3851235" y="3371423"/>
            <a:ext cx="2195011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해당 상품의 번호를 읽어와 </a:t>
            </a:r>
            <a:r>
              <a:rPr lang="en-US" altLang="ko-KR" sz="1200" b="1" dirty="0">
                <a:ea typeface="나눔고딕"/>
              </a:rPr>
              <a:t>form</a:t>
            </a:r>
            <a:r>
              <a:rPr lang="ko-KR" altLang="en-US" sz="1200" b="1" dirty="0">
                <a:ea typeface="나눔고딕"/>
              </a:rPr>
              <a:t>을 </a:t>
            </a:r>
            <a:r>
              <a:rPr lang="en-US" altLang="ko-KR" sz="1200" b="1" dirty="0" err="1">
                <a:ea typeface="나눔고딕"/>
              </a:rPr>
              <a:t>Javasciprt</a:t>
            </a:r>
            <a:r>
              <a:rPr lang="ko-KR" altLang="en-US" sz="1200" b="1" dirty="0">
                <a:ea typeface="나눔고딕"/>
              </a:rPr>
              <a:t>로 생성하여 </a:t>
            </a:r>
            <a:r>
              <a:rPr lang="en-US" altLang="ko-KR" sz="1200" b="1" dirty="0">
                <a:ea typeface="나눔고딕"/>
              </a:rPr>
              <a:t>post</a:t>
            </a:r>
            <a:r>
              <a:rPr lang="ko-KR" altLang="en-US" sz="1200" b="1" dirty="0">
                <a:ea typeface="나눔고딕"/>
              </a:rPr>
              <a:t> 하였습니다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3A997E5-7439-42B2-BB22-16BAB857F56A}"/>
              </a:ext>
            </a:extLst>
          </p:cNvPr>
          <p:cNvSpPr txBox="1"/>
          <p:nvPr/>
        </p:nvSpPr>
        <p:spPr>
          <a:xfrm>
            <a:off x="7073627" y="4340963"/>
            <a:ext cx="2745876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해당 상품의 번호를 읽어와 </a:t>
            </a:r>
            <a:r>
              <a:rPr lang="en-US" altLang="ko-KR" sz="1200" b="1" dirty="0" err="1">
                <a:ea typeface="나눔고딕"/>
              </a:rPr>
              <a:t>ajax</a:t>
            </a:r>
            <a:r>
              <a:rPr lang="ko-KR" altLang="en-US" sz="1200" b="1" dirty="0">
                <a:ea typeface="나눔고딕"/>
              </a:rPr>
              <a:t>로 번호를 보내서 </a:t>
            </a:r>
            <a:r>
              <a:rPr lang="en-US" altLang="ko-KR" sz="1200" b="1" dirty="0">
                <a:ea typeface="나눔고딕"/>
              </a:rPr>
              <a:t>DB</a:t>
            </a:r>
            <a:r>
              <a:rPr lang="ko-KR" altLang="en-US" sz="1200" b="1" dirty="0">
                <a:ea typeface="나눔고딕"/>
              </a:rPr>
              <a:t>에 접근하여 해당되는 번호를 삭제한다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822774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8694B2-CCB0-40C3-A14A-C191D5FD9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81" y="1493408"/>
            <a:ext cx="7456837" cy="5030860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6343378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69E7E286-BC22-4B80-981F-CAA5AAEB7E14}"/>
              </a:ext>
            </a:extLst>
          </p:cNvPr>
          <p:cNvSpPr/>
          <p:nvPr/>
        </p:nvSpPr>
        <p:spPr>
          <a:xfrm>
            <a:off x="2382472" y="4935611"/>
            <a:ext cx="834081" cy="248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장바구니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장바구니 주문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697A92-C01D-4166-8657-99A78613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63" y="2909340"/>
            <a:ext cx="6053250" cy="235120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AC75CE6-844B-4C24-AEA1-EAB9872A5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932" y="1865274"/>
            <a:ext cx="3578335" cy="304013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0C102DA-61E2-4F8A-932C-0275730A0AEE}"/>
              </a:ext>
            </a:extLst>
          </p:cNvPr>
          <p:cNvSpPr txBox="1"/>
          <p:nvPr/>
        </p:nvSpPr>
        <p:spPr>
          <a:xfrm>
            <a:off x="7401933" y="1498171"/>
            <a:ext cx="2202092" cy="27699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 상품 주문 </a:t>
            </a:r>
            <a:r>
              <a:rPr lang="en-US" altLang="ko-KR" sz="1200" b="1" dirty="0">
                <a:ea typeface="나눔고딕"/>
              </a:rPr>
              <a:t>JAVASCRIPT</a:t>
            </a:r>
            <a:endParaRPr lang="ko-KR" altLang="en-US" sz="1200" b="1" dirty="0">
              <a:ea typeface="나눔고딕"/>
            </a:endParaRP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2D762C29-BB21-4F20-A798-489B6650F8C5}"/>
              </a:ext>
            </a:extLst>
          </p:cNvPr>
          <p:cNvCxnSpPr>
            <a:cxnSpLocks/>
            <a:stCxn id="42" idx="0"/>
            <a:endCxn id="18" idx="1"/>
          </p:cNvCxnSpPr>
          <p:nvPr/>
        </p:nvCxnSpPr>
        <p:spPr>
          <a:xfrm rot="5400000" flipH="1" flipV="1">
            <a:off x="4325586" y="1859266"/>
            <a:ext cx="1550272" cy="460241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0C102DA-61E2-4F8A-932C-0275730A0AEE}"/>
              </a:ext>
            </a:extLst>
          </p:cNvPr>
          <p:cNvSpPr txBox="1"/>
          <p:nvPr/>
        </p:nvSpPr>
        <p:spPr>
          <a:xfrm>
            <a:off x="7416115" y="5045725"/>
            <a:ext cx="3564152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/>
              </a:rPr>
              <a:t>선택된 상품이 상품번호를 배열로 저장하여 </a:t>
            </a:r>
            <a:r>
              <a:rPr lang="en-US" altLang="ko-KR" sz="1200" b="1" dirty="0">
                <a:ea typeface="나눔고딕"/>
              </a:rPr>
              <a:t>form</a:t>
            </a:r>
            <a:r>
              <a:rPr lang="ko-KR" altLang="en-US" sz="1200" b="1" dirty="0">
                <a:ea typeface="나눔고딕"/>
              </a:rPr>
              <a:t>을 만들어서 데이터를 보낸다</a:t>
            </a:r>
            <a:r>
              <a:rPr lang="en-US" altLang="ko-KR" sz="1200" b="1" dirty="0">
                <a:ea typeface="나눔고딕"/>
              </a:rPr>
              <a:t>.</a:t>
            </a:r>
            <a:endParaRPr lang="ko-KR" altLang="en-US" sz="1200" b="1" dirty="0"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751308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주문 리스트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9C1222-7E7A-4763-9B2D-3A6E4E110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91" y="1714270"/>
            <a:ext cx="5870200" cy="20642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BB9C1C-D55F-45C8-BF39-BACD33CCB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974" y="4347545"/>
            <a:ext cx="6957566" cy="213248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5FDC11-9F53-4C8A-AD5D-EFBF22D45A9C}"/>
              </a:ext>
            </a:extLst>
          </p:cNvPr>
          <p:cNvSpPr txBox="1"/>
          <p:nvPr/>
        </p:nvSpPr>
        <p:spPr>
          <a:xfrm>
            <a:off x="5140973" y="4009608"/>
            <a:ext cx="2417507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선택 상품의 주문 리스트 구현</a:t>
            </a: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6748091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8670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BF275-5C46-4506-92F5-D0952DB6157E}"/>
              </a:ext>
            </a:extLst>
          </p:cNvPr>
          <p:cNvSpPr txBox="1"/>
          <p:nvPr/>
        </p:nvSpPr>
        <p:spPr>
          <a:xfrm>
            <a:off x="4988563" y="1723240"/>
            <a:ext cx="3414717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기본 </a:t>
            </a:r>
            <a:r>
              <a:rPr lang="ko-KR" altLang="en-US" sz="1200" b="1" dirty="0" err="1">
                <a:ea typeface="나눔고딕" panose="020D0604000000000000"/>
              </a:rPr>
              <a:t>배송지</a:t>
            </a:r>
            <a:r>
              <a:rPr lang="ko-KR" altLang="en-US" sz="1200" b="1" dirty="0">
                <a:ea typeface="나눔고딕" panose="020D0604000000000000"/>
              </a:rPr>
              <a:t> 선택 시 </a:t>
            </a:r>
            <a:r>
              <a:rPr lang="en-US" altLang="ko-KR" sz="1200" b="1" dirty="0">
                <a:ea typeface="나눔고딕" panose="020D0604000000000000"/>
              </a:rPr>
              <a:t>Session</a:t>
            </a:r>
            <a:r>
              <a:rPr lang="ko-KR" altLang="en-US" sz="1200" b="1" dirty="0">
                <a:ea typeface="나눔고딕" panose="020D0604000000000000"/>
              </a:rPr>
              <a:t>에 저장된 </a:t>
            </a:r>
            <a:endParaRPr lang="en-US" altLang="ko-KR" sz="1200" b="1" dirty="0">
              <a:ea typeface="나눔고딕" panose="020D0604000000000000"/>
            </a:endParaRPr>
          </a:p>
          <a:p>
            <a:r>
              <a:rPr lang="ko-KR" altLang="en-US" sz="1200" b="1" dirty="0">
                <a:ea typeface="나눔고딕" panose="020D0604000000000000"/>
              </a:rPr>
              <a:t>회원 아이디로 회원의 정보를 가져와서 띄운다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4C2ADE-6376-46DF-8C76-1C144C3D6EED}"/>
              </a:ext>
            </a:extLst>
          </p:cNvPr>
          <p:cNvSpPr txBox="1"/>
          <p:nvPr/>
        </p:nvSpPr>
        <p:spPr>
          <a:xfrm>
            <a:off x="4964290" y="3684192"/>
            <a:ext cx="3996607" cy="46166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신규 </a:t>
            </a:r>
            <a:r>
              <a:rPr lang="ko-KR" altLang="en-US" sz="1200" b="1" dirty="0" err="1">
                <a:ea typeface="나눔고딕" panose="020D0604000000000000"/>
              </a:rPr>
              <a:t>배송지</a:t>
            </a:r>
            <a:r>
              <a:rPr lang="ko-KR" altLang="en-US" sz="1200" b="1" dirty="0">
                <a:ea typeface="나눔고딕" panose="020D0604000000000000"/>
              </a:rPr>
              <a:t> 선택 시 입력할 수 있는 </a:t>
            </a:r>
            <a:r>
              <a:rPr lang="en-US" altLang="ko-KR" sz="1200" b="1" dirty="0">
                <a:ea typeface="나눔고딕" panose="020D0604000000000000"/>
              </a:rPr>
              <a:t>input </a:t>
            </a:r>
            <a:r>
              <a:rPr lang="ko-KR" altLang="en-US" sz="1200" b="1" dirty="0">
                <a:ea typeface="나눔고딕" panose="020D0604000000000000"/>
              </a:rPr>
              <a:t>창을 띄운다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  <a:p>
            <a:r>
              <a:rPr lang="ko-KR" altLang="en-US" sz="1200" b="1" dirty="0">
                <a:ea typeface="나눔고딕" panose="020D0604000000000000"/>
              </a:rPr>
              <a:t>항목 미 입력 시 </a:t>
            </a:r>
            <a:r>
              <a:rPr lang="en-US" altLang="ko-KR" sz="1200" b="1" dirty="0">
                <a:ea typeface="나눔고딕" panose="020D0604000000000000"/>
              </a:rPr>
              <a:t>Alter </a:t>
            </a:r>
            <a:r>
              <a:rPr lang="ko-KR" altLang="en-US" sz="1200" b="1" dirty="0">
                <a:ea typeface="나눔고딕" panose="020D0604000000000000"/>
              </a:rPr>
              <a:t>경고 메시지</a:t>
            </a:r>
            <a:endParaRPr lang="en-US" altLang="ko-KR" sz="1200" b="1" dirty="0">
              <a:ea typeface="나눔고딕" panose="020D060400000000000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B18B10F-55B3-4E73-8DCB-4D6FDBC9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290" y="4257512"/>
            <a:ext cx="3511141" cy="9802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28BFDE-48E4-4804-8B18-896E181B3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90" y="5341206"/>
            <a:ext cx="3511140" cy="97708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F2D91C7-229C-487B-A0C8-841832866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487" y="4250542"/>
            <a:ext cx="3511140" cy="99416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731952"/>
            <a:ext cx="4545136" cy="1873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3909677"/>
            <a:ext cx="4545136" cy="2289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8352896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612F5C72-5935-4B86-AC10-B74F89235D1C}"/>
              </a:ext>
            </a:extLst>
          </p:cNvPr>
          <p:cNvSpPr/>
          <p:nvPr/>
        </p:nvSpPr>
        <p:spPr>
          <a:xfrm>
            <a:off x="1658421" y="2354858"/>
            <a:ext cx="1942321" cy="250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48" y="1781274"/>
            <a:ext cx="4620101" cy="114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30852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결제방법 선택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마일리지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C7552D-0AA9-4366-8BA8-061F3EAC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8" y="4164047"/>
            <a:ext cx="4229100" cy="120967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92F35D9-795B-462F-94D3-41FC1EB37B8A}"/>
              </a:ext>
            </a:extLst>
          </p:cNvPr>
          <p:cNvSpPr txBox="1"/>
          <p:nvPr/>
        </p:nvSpPr>
        <p:spPr>
          <a:xfrm>
            <a:off x="204595" y="3785395"/>
            <a:ext cx="211500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결제 방법 미선택시 </a:t>
            </a:r>
            <a:r>
              <a:rPr lang="en-US" altLang="ko-KR" sz="1200" b="1" dirty="0">
                <a:ea typeface="나눔고딕" panose="020D0604000000000000"/>
              </a:rPr>
              <a:t>Alter</a:t>
            </a:r>
            <a:r>
              <a:rPr lang="ko-KR" altLang="en-US" sz="1200" b="1" dirty="0">
                <a:ea typeface="나눔고딕" panose="020D0604000000000000"/>
              </a:rPr>
              <a:t>창</a:t>
            </a:r>
            <a:endParaRPr lang="en-US" altLang="ko-KR" sz="1200" b="1" dirty="0">
              <a:ea typeface="나눔고딕" panose="020D060400000000000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FC9487-9E55-4C11-9FF0-638E48CE9E17}"/>
              </a:ext>
            </a:extLst>
          </p:cNvPr>
          <p:cNvSpPr/>
          <p:nvPr/>
        </p:nvSpPr>
        <p:spPr>
          <a:xfrm>
            <a:off x="205048" y="2035220"/>
            <a:ext cx="2333962" cy="302004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EEE9F85-EBF2-44E4-8BE4-BF541233D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2785" y="2134286"/>
            <a:ext cx="3067726" cy="394084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27FC579-7ADB-48A1-8AF9-79976E467224}"/>
              </a:ext>
            </a:extLst>
          </p:cNvPr>
          <p:cNvSpPr txBox="1"/>
          <p:nvPr/>
        </p:nvSpPr>
        <p:spPr>
          <a:xfrm>
            <a:off x="4902785" y="1792186"/>
            <a:ext cx="268990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마일리지 </a:t>
            </a:r>
            <a:r>
              <a:rPr lang="en-US" altLang="ko-KR" sz="1200" b="1" dirty="0">
                <a:ea typeface="나눔고딕" panose="020D0604000000000000"/>
              </a:rPr>
              <a:t>input</a:t>
            </a:r>
            <a:r>
              <a:rPr lang="ko-KR" altLang="en-US" sz="1200" b="1" dirty="0">
                <a:ea typeface="나눔고딕" panose="020D0604000000000000"/>
              </a:rPr>
              <a:t>창 입력 </a:t>
            </a:r>
            <a:r>
              <a:rPr lang="en-US" altLang="ko-KR" sz="1200" b="1" dirty="0">
                <a:ea typeface="나눔고딕" panose="020D0604000000000000"/>
              </a:rPr>
              <a:t>JAVASCRIPT</a:t>
            </a:r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:a16="http://schemas.microsoft.com/office/drawing/2014/main" id="{D3A38D1C-5772-4BEA-9D3A-114C3ECFDFFE}"/>
              </a:ext>
            </a:extLst>
          </p:cNvPr>
          <p:cNvCxnSpPr>
            <a:cxnSpLocks/>
            <a:stCxn id="62" idx="2"/>
            <a:endCxn id="42" idx="1"/>
          </p:cNvCxnSpPr>
          <p:nvPr/>
        </p:nvCxnSpPr>
        <p:spPr>
          <a:xfrm rot="16200000" flipH="1">
            <a:off x="3016629" y="2218553"/>
            <a:ext cx="1499109" cy="2273203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F4C93B0D-F72A-4C41-8262-06EF037EB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8964" y="2134286"/>
            <a:ext cx="3887861" cy="208223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CF23852-07F0-4697-93C0-604A94A2BC64}"/>
              </a:ext>
            </a:extLst>
          </p:cNvPr>
          <p:cNvSpPr txBox="1"/>
          <p:nvPr/>
        </p:nvSpPr>
        <p:spPr>
          <a:xfrm>
            <a:off x="8088964" y="1791872"/>
            <a:ext cx="2649123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전액사용 </a:t>
            </a:r>
            <a:r>
              <a:rPr lang="en-US" altLang="ko-KR" sz="1200" b="1" dirty="0">
                <a:ea typeface="나눔고딕" panose="020D0604000000000000"/>
              </a:rPr>
              <a:t>Button </a:t>
            </a:r>
            <a:r>
              <a:rPr lang="ko-KR" altLang="en-US" sz="1200" b="1" dirty="0">
                <a:ea typeface="나눔고딕" panose="020D0604000000000000"/>
              </a:rPr>
              <a:t>클릭 </a:t>
            </a:r>
            <a:r>
              <a:rPr lang="en-US" altLang="ko-KR" sz="1200" b="1" dirty="0">
                <a:ea typeface="나눔고딕" panose="020D0604000000000000"/>
              </a:rPr>
              <a:t>JAVASCRIPT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B3A8F7DB-37AA-4C14-9D11-B7031A2DAAC5}"/>
              </a:ext>
            </a:extLst>
          </p:cNvPr>
          <p:cNvCxnSpPr>
            <a:cxnSpLocks/>
            <a:stCxn id="19" idx="2"/>
            <a:endCxn id="43" idx="0"/>
          </p:cNvCxnSpPr>
          <p:nvPr/>
        </p:nvCxnSpPr>
        <p:spPr>
          <a:xfrm flipH="1">
            <a:off x="1262097" y="2337224"/>
            <a:ext cx="109932" cy="144817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3686714" y="2337224"/>
            <a:ext cx="878025" cy="26837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구부러진 연결선 22"/>
          <p:cNvCxnSpPr>
            <a:stCxn id="18" idx="0"/>
            <a:endCxn id="64" idx="1"/>
          </p:cNvCxnSpPr>
          <p:nvPr/>
        </p:nvCxnSpPr>
        <p:spPr>
          <a:xfrm rot="16200000" flipH="1">
            <a:off x="5688255" y="774695"/>
            <a:ext cx="838179" cy="3963237"/>
          </a:xfrm>
          <a:prstGeom prst="curvedConnector4">
            <a:avLst>
              <a:gd name="adj1" fmla="val -27273"/>
              <a:gd name="adj2" fmla="val 55539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5B15815-D65F-4619-A710-B155365E330D}"/>
              </a:ext>
            </a:extLst>
          </p:cNvPr>
          <p:cNvSpPr txBox="1"/>
          <p:nvPr/>
        </p:nvSpPr>
        <p:spPr>
          <a:xfrm>
            <a:off x="8100591" y="4338423"/>
            <a:ext cx="3876234" cy="646331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200" b="1" dirty="0">
                <a:ea typeface="나눔고딕" panose="020D0604000000000000"/>
              </a:rPr>
              <a:t>Input</a:t>
            </a:r>
            <a:r>
              <a:rPr lang="ko-KR" altLang="en-US" sz="1200" b="1" dirty="0">
                <a:ea typeface="나눔고딕" panose="020D0604000000000000"/>
              </a:rPr>
              <a:t>창에 마일리지를 적으면 보유 마일리지 금액</a:t>
            </a:r>
            <a:endParaRPr lang="en-US" altLang="ko-KR" sz="1200" b="1" dirty="0">
              <a:ea typeface="나눔고딕" panose="020D0604000000000000"/>
            </a:endParaRPr>
          </a:p>
          <a:p>
            <a:r>
              <a:rPr lang="ko-KR" altLang="en-US" sz="1200" b="1" dirty="0">
                <a:ea typeface="나눔고딕" panose="020D0604000000000000"/>
              </a:rPr>
              <a:t>한도 내에서 입력 가능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  <a:p>
            <a:r>
              <a:rPr lang="ko-KR" altLang="en-US" sz="1200" b="1" dirty="0">
                <a:ea typeface="나눔고딕" panose="020D0604000000000000"/>
              </a:rPr>
              <a:t>한도가 넘으면 자동으로 보유 마일리지로 입력</a:t>
            </a:r>
            <a:r>
              <a:rPr lang="en-US" altLang="ko-KR" sz="1200" b="1" dirty="0">
                <a:ea typeface="나눔고딕" panose="020D0604000000000000"/>
              </a:rPr>
              <a:t>.</a:t>
            </a:r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0A07E45C-CE80-4868-9DEF-113FFD0A22C0}"/>
              </a:ext>
            </a:extLst>
          </p:cNvPr>
          <p:cNvCxnSpPr>
            <a:cxnSpLocks/>
            <a:stCxn id="42" idx="3"/>
            <a:endCxn id="57" idx="1"/>
          </p:cNvCxnSpPr>
          <p:nvPr/>
        </p:nvCxnSpPr>
        <p:spPr>
          <a:xfrm>
            <a:off x="7970511" y="4104710"/>
            <a:ext cx="130080" cy="556879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22CFDD7-B998-4325-8393-F2224B6618D3}"/>
              </a:ext>
            </a:extLst>
          </p:cNvPr>
          <p:cNvSpPr txBox="1"/>
          <p:nvPr/>
        </p:nvSpPr>
        <p:spPr>
          <a:xfrm>
            <a:off x="8094777" y="5499097"/>
            <a:ext cx="387623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전액사용 버튼 클릭 시 보유 마일리지 자동 입력</a:t>
            </a:r>
            <a:endParaRPr lang="en-US" altLang="ko-KR" sz="1200" b="1" dirty="0">
              <a:ea typeface="나눔고딕" panose="020D0604000000000000"/>
            </a:endParaRPr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2D23C857-EA3F-4CF6-812B-4D2CE49978CA}"/>
              </a:ext>
            </a:extLst>
          </p:cNvPr>
          <p:cNvCxnSpPr>
            <a:cxnSpLocks/>
            <a:endCxn id="58" idx="3"/>
          </p:cNvCxnSpPr>
          <p:nvPr/>
        </p:nvCxnSpPr>
        <p:spPr>
          <a:xfrm rot="16200000" flipH="1">
            <a:off x="10737478" y="4404064"/>
            <a:ext cx="2444992" cy="22073"/>
          </a:xfrm>
          <a:prstGeom prst="curvedConnector4">
            <a:avLst>
              <a:gd name="adj1" fmla="val 162"/>
              <a:gd name="adj2" fmla="val 831609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823749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6324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주문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결제 정보 입력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317335-5BF3-4B39-A841-376CE9EF0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42" y="3311861"/>
            <a:ext cx="4743450" cy="12477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95F242B-CE85-47BC-A4E7-DC31BA1A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642" y="5145656"/>
            <a:ext cx="4734502" cy="12763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F3AB185-2A6E-435E-984C-2E461629EEC9}"/>
              </a:ext>
            </a:extLst>
          </p:cNvPr>
          <p:cNvSpPr txBox="1"/>
          <p:nvPr/>
        </p:nvSpPr>
        <p:spPr>
          <a:xfrm>
            <a:off x="2842590" y="2929347"/>
            <a:ext cx="297332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무통장입금 선택 시 결제 페이지 </a:t>
            </a:r>
            <a:r>
              <a:rPr lang="en-US" altLang="ko-KR" sz="1200" b="1" dirty="0">
                <a:ea typeface="나눔고딕" panose="020D0604000000000000"/>
              </a:rPr>
              <a:t>View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98AA28-A7E9-47FE-8E83-C07042C33070}"/>
              </a:ext>
            </a:extLst>
          </p:cNvPr>
          <p:cNvSpPr txBox="1"/>
          <p:nvPr/>
        </p:nvSpPr>
        <p:spPr>
          <a:xfrm>
            <a:off x="2835870" y="4724968"/>
            <a:ext cx="3054184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신용카드 선택 시 결제 페이지 </a:t>
            </a:r>
            <a:r>
              <a:rPr lang="en-US" altLang="ko-KR" sz="1200" b="1" dirty="0">
                <a:ea typeface="나눔고딕" panose="020D0604000000000000"/>
              </a:rPr>
              <a:t>View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133FAA0-8F56-420E-A666-9588AB549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4827" y="3291655"/>
            <a:ext cx="4229100" cy="119062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59F0AE99-3979-4F5E-BA04-7B0C54B46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4352" y="5054264"/>
            <a:ext cx="4210050" cy="11715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AD6999C-D87C-4540-A67E-A230A8610DBA}"/>
              </a:ext>
            </a:extLst>
          </p:cNvPr>
          <p:cNvSpPr txBox="1"/>
          <p:nvPr/>
        </p:nvSpPr>
        <p:spPr>
          <a:xfrm>
            <a:off x="7744826" y="2926903"/>
            <a:ext cx="1910901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이름 </a:t>
            </a:r>
            <a:r>
              <a:rPr lang="ko-KR" altLang="en-US" sz="1200" b="1" dirty="0" err="1">
                <a:ea typeface="나눔고딕" panose="020D0604000000000000"/>
              </a:rPr>
              <a:t>미입력</a:t>
            </a:r>
            <a:r>
              <a:rPr lang="ko-KR" altLang="en-US" sz="1200" b="1" dirty="0">
                <a:ea typeface="나눔고딕" panose="020D0604000000000000"/>
              </a:rPr>
              <a:t> 시 </a:t>
            </a:r>
            <a:r>
              <a:rPr lang="en-US" altLang="ko-KR" sz="1200" b="1" dirty="0">
                <a:ea typeface="나눔고딕" panose="020D0604000000000000"/>
              </a:rPr>
              <a:t>Alter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701271-C4CC-4906-957B-26A654401A02}"/>
              </a:ext>
            </a:extLst>
          </p:cNvPr>
          <p:cNvSpPr txBox="1"/>
          <p:nvPr/>
        </p:nvSpPr>
        <p:spPr>
          <a:xfrm>
            <a:off x="7754352" y="4700346"/>
            <a:ext cx="2153046" cy="2769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b="1" dirty="0">
                <a:ea typeface="나눔고딕" panose="020D0604000000000000"/>
              </a:rPr>
              <a:t>카드번호 </a:t>
            </a:r>
            <a:r>
              <a:rPr lang="ko-KR" altLang="en-US" sz="1200" b="1" dirty="0" err="1">
                <a:ea typeface="나눔고딕" panose="020D0604000000000000"/>
              </a:rPr>
              <a:t>미입력</a:t>
            </a:r>
            <a:r>
              <a:rPr lang="ko-KR" altLang="en-US" sz="1200" b="1" dirty="0">
                <a:ea typeface="나눔고딕" panose="020D0604000000000000"/>
              </a:rPr>
              <a:t> 시 </a:t>
            </a:r>
            <a:r>
              <a:rPr lang="en-US" altLang="ko-KR" sz="1200" b="1" dirty="0">
                <a:ea typeface="나눔고딕" panose="020D0604000000000000"/>
              </a:rPr>
              <a:t>Alter</a:t>
            </a: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3" y="1684454"/>
            <a:ext cx="4620101" cy="1147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513256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59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272788-0380-4934-BB99-6130AD8B6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0" y="2511889"/>
            <a:ext cx="4967324" cy="3908432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78EF83A-D02A-48CD-B32F-BE4EDC4177BA}"/>
              </a:ext>
            </a:extLst>
          </p:cNvPr>
          <p:cNvSpPr/>
          <p:nvPr/>
        </p:nvSpPr>
        <p:spPr>
          <a:xfrm>
            <a:off x="2781018" y="6166651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1417245-8F9C-499F-B33C-E14EC9E63665}"/>
              </a:ext>
            </a:extLst>
          </p:cNvPr>
          <p:cNvSpPr/>
          <p:nvPr/>
        </p:nvSpPr>
        <p:spPr>
          <a:xfrm>
            <a:off x="1553106" y="4442482"/>
            <a:ext cx="2830738" cy="21529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2AFB349-5FE4-4947-AFDE-2546B84B9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022" y="3786239"/>
            <a:ext cx="502821" cy="43935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693FC88-CAB5-43FE-8822-FC5B74953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39" y="1621988"/>
            <a:ext cx="3425190" cy="708935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D6E0D20-34FE-4278-82FD-D6E25D0C6344}"/>
              </a:ext>
            </a:extLst>
          </p:cNvPr>
          <p:cNvSpPr/>
          <p:nvPr/>
        </p:nvSpPr>
        <p:spPr>
          <a:xfrm>
            <a:off x="8690715" y="256633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E1FA001C-750C-4AF2-8FB1-08A4B38CF891}"/>
              </a:ext>
            </a:extLst>
          </p:cNvPr>
          <p:cNvSpPr/>
          <p:nvPr/>
        </p:nvSpPr>
        <p:spPr>
          <a:xfrm>
            <a:off x="3254268" y="1738183"/>
            <a:ext cx="587273" cy="19443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2C264FE7-7F46-4441-B4E0-C5985606976E}"/>
              </a:ext>
            </a:extLst>
          </p:cNvPr>
          <p:cNvCxnSpPr>
            <a:cxnSpLocks/>
          </p:cNvCxnSpPr>
          <p:nvPr/>
        </p:nvCxnSpPr>
        <p:spPr>
          <a:xfrm flipV="1">
            <a:off x="5318760" y="2892013"/>
            <a:ext cx="3362687" cy="1093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D98D6300-40B2-498A-969E-9FF061172FD2}"/>
              </a:ext>
            </a:extLst>
          </p:cNvPr>
          <p:cNvCxnSpPr>
            <a:cxnSpLocks/>
            <a:endCxn id="72" idx="1"/>
          </p:cNvCxnSpPr>
          <p:nvPr/>
        </p:nvCxnSpPr>
        <p:spPr>
          <a:xfrm flipV="1">
            <a:off x="4389486" y="4374405"/>
            <a:ext cx="4301229" cy="164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CE976FB-C6AB-467C-9568-0FB1899FEA51}"/>
              </a:ext>
            </a:extLst>
          </p:cNvPr>
          <p:cNvCxnSpPr>
            <a:cxnSpLocks/>
          </p:cNvCxnSpPr>
          <p:nvPr/>
        </p:nvCxnSpPr>
        <p:spPr>
          <a:xfrm flipV="1">
            <a:off x="3155933" y="5963554"/>
            <a:ext cx="5519931" cy="313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2F9CE6BC-3E5B-4AC8-8B6B-FEA365FB2DE8}"/>
              </a:ext>
            </a:extLst>
          </p:cNvPr>
          <p:cNvSpPr/>
          <p:nvPr/>
        </p:nvSpPr>
        <p:spPr>
          <a:xfrm>
            <a:off x="2488022" y="3800647"/>
            <a:ext cx="2830738" cy="4105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0A5AA1-0FB8-4DEE-B087-3DB2A3F27348}"/>
              </a:ext>
            </a:extLst>
          </p:cNvPr>
          <p:cNvSpPr/>
          <p:nvPr/>
        </p:nvSpPr>
        <p:spPr>
          <a:xfrm>
            <a:off x="8690715" y="4030729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EA45480-BB42-4198-8249-1346EDC6B3E8}"/>
              </a:ext>
            </a:extLst>
          </p:cNvPr>
          <p:cNvSpPr/>
          <p:nvPr/>
        </p:nvSpPr>
        <p:spPr>
          <a:xfrm>
            <a:off x="8690715" y="5452671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85662188-C797-45B4-973C-C3F8D45B03D7}"/>
              </a:ext>
            </a:extLst>
          </p:cNvPr>
          <p:cNvCxnSpPr>
            <a:cxnSpLocks/>
            <a:endCxn id="76" idx="1"/>
          </p:cNvCxnSpPr>
          <p:nvPr/>
        </p:nvCxnSpPr>
        <p:spPr>
          <a:xfrm flipV="1">
            <a:off x="3833938" y="1783909"/>
            <a:ext cx="4841926" cy="69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5C8B8037-660F-470B-84DD-CB018A08FC0F}"/>
              </a:ext>
            </a:extLst>
          </p:cNvPr>
          <p:cNvSpPr/>
          <p:nvPr/>
        </p:nvSpPr>
        <p:spPr>
          <a:xfrm>
            <a:off x="8675864" y="1440233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제목 14">
            <a:extLst>
              <a:ext uri="{FF2B5EF4-FFF2-40B4-BE49-F238E27FC236}">
                <a16:creationId xmlns:a16="http://schemas.microsoft.com/office/drawing/2014/main" id="{FF37EAE0-6B89-461C-905E-6DA80DA755A8}"/>
              </a:ext>
            </a:extLst>
          </p:cNvPr>
          <p:cNvSpPr txBox="1">
            <a:spLocks/>
          </p:cNvSpPr>
          <p:nvPr/>
        </p:nvSpPr>
        <p:spPr>
          <a:xfrm>
            <a:off x="9115614" y="1659533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공지사항 페이지로 이동</a:t>
            </a:r>
          </a:p>
        </p:txBody>
      </p:sp>
      <p:sp>
        <p:nvSpPr>
          <p:cNvPr id="85" name="제목 14">
            <a:extLst>
              <a:ext uri="{FF2B5EF4-FFF2-40B4-BE49-F238E27FC236}">
                <a16:creationId xmlns:a16="http://schemas.microsoft.com/office/drawing/2014/main" id="{FBCB98C0-7F8E-4E88-A7A5-701EF545EC54}"/>
              </a:ext>
            </a:extLst>
          </p:cNvPr>
          <p:cNvSpPr txBox="1">
            <a:spLocks/>
          </p:cNvSpPr>
          <p:nvPr/>
        </p:nvSpPr>
        <p:spPr>
          <a:xfrm>
            <a:off x="8945188" y="2746037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작성일 로 검색가능</a:t>
            </a:r>
          </a:p>
        </p:txBody>
      </p:sp>
      <p:sp>
        <p:nvSpPr>
          <p:cNvPr id="86" name="제목 14">
            <a:extLst>
              <a:ext uri="{FF2B5EF4-FFF2-40B4-BE49-F238E27FC236}">
                <a16:creationId xmlns:a16="http://schemas.microsoft.com/office/drawing/2014/main" id="{005E6F08-3484-4793-83BF-2D280CE7AAE7}"/>
              </a:ext>
            </a:extLst>
          </p:cNvPr>
          <p:cNvSpPr txBox="1">
            <a:spLocks/>
          </p:cNvSpPr>
          <p:nvPr/>
        </p:nvSpPr>
        <p:spPr>
          <a:xfrm>
            <a:off x="8954732" y="4210436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7" name="제목 14">
            <a:extLst>
              <a:ext uri="{FF2B5EF4-FFF2-40B4-BE49-F238E27FC236}">
                <a16:creationId xmlns:a16="http://schemas.microsoft.com/office/drawing/2014/main" id="{98F08E4F-E770-4BA8-9743-0F019C9D577E}"/>
              </a:ext>
            </a:extLst>
          </p:cNvPr>
          <p:cNvSpPr txBox="1">
            <a:spLocks/>
          </p:cNvSpPr>
          <p:nvPr/>
        </p:nvSpPr>
        <p:spPr>
          <a:xfrm>
            <a:off x="8906297" y="4239557"/>
            <a:ext cx="207462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제목클릭 시 공지사항 상세페이지로 이동</a:t>
            </a:r>
          </a:p>
        </p:txBody>
      </p:sp>
      <p:sp>
        <p:nvSpPr>
          <p:cNvPr id="88" name="제목 14">
            <a:extLst>
              <a:ext uri="{FF2B5EF4-FFF2-40B4-BE49-F238E27FC236}">
                <a16:creationId xmlns:a16="http://schemas.microsoft.com/office/drawing/2014/main" id="{05F9C643-CDAE-4712-A805-610146898B75}"/>
              </a:ext>
            </a:extLst>
          </p:cNvPr>
          <p:cNvSpPr txBox="1">
            <a:spLocks/>
          </p:cNvSpPr>
          <p:nvPr/>
        </p:nvSpPr>
        <p:spPr>
          <a:xfrm>
            <a:off x="8925626" y="5632378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기능 구현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각페이지당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개씩 출력</a:t>
            </a:r>
          </a:p>
        </p:txBody>
      </p:sp>
      <p:sp>
        <p:nvSpPr>
          <p:cNvPr id="60" name="텍스트 개체 틀 3">
            <a:extLst>
              <a:ext uri="{FF2B5EF4-FFF2-40B4-BE49-F238E27FC236}">
                <a16:creationId xmlns:a16="http://schemas.microsoft.com/office/drawing/2014/main" id="{2CE12F8D-890F-4BAB-8205-5FA8BCE918FF}"/>
              </a:ext>
            </a:extLst>
          </p:cNvPr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</a:p>
        </p:txBody>
      </p:sp>
      <p:sp>
        <p:nvSpPr>
          <p:cNvPr id="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9602917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72101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D6E0D20-34FE-4278-82FD-D6E25D0C6344}"/>
              </a:ext>
            </a:extLst>
          </p:cNvPr>
          <p:cNvSpPr/>
          <p:nvPr/>
        </p:nvSpPr>
        <p:spPr>
          <a:xfrm>
            <a:off x="8690715" y="256633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6F0A5AA1-0FB8-4DEE-B087-3DB2A3F27348}"/>
              </a:ext>
            </a:extLst>
          </p:cNvPr>
          <p:cNvSpPr/>
          <p:nvPr/>
        </p:nvSpPr>
        <p:spPr>
          <a:xfrm>
            <a:off x="8690715" y="4030729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제목 14">
            <a:extLst>
              <a:ext uri="{FF2B5EF4-FFF2-40B4-BE49-F238E27FC236}">
                <a16:creationId xmlns:a16="http://schemas.microsoft.com/office/drawing/2014/main" id="{FBCB98C0-7F8E-4E88-A7A5-701EF545EC54}"/>
              </a:ext>
            </a:extLst>
          </p:cNvPr>
          <p:cNvSpPr txBox="1">
            <a:spLocks/>
          </p:cNvSpPr>
          <p:nvPr/>
        </p:nvSpPr>
        <p:spPr>
          <a:xfrm>
            <a:off x="8945188" y="2746037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작성일 로 검색기능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쿼리문</a:t>
            </a:r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6" name="제목 14">
            <a:extLst>
              <a:ext uri="{FF2B5EF4-FFF2-40B4-BE49-F238E27FC236}">
                <a16:creationId xmlns:a16="http://schemas.microsoft.com/office/drawing/2014/main" id="{005E6F08-3484-4793-83BF-2D280CE7AAE7}"/>
              </a:ext>
            </a:extLst>
          </p:cNvPr>
          <p:cNvSpPr txBox="1">
            <a:spLocks/>
          </p:cNvSpPr>
          <p:nvPr/>
        </p:nvSpPr>
        <p:spPr>
          <a:xfrm>
            <a:off x="8954732" y="4210436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87" name="제목 14">
            <a:extLst>
              <a:ext uri="{FF2B5EF4-FFF2-40B4-BE49-F238E27FC236}">
                <a16:creationId xmlns:a16="http://schemas.microsoft.com/office/drawing/2014/main" id="{98F08E4F-E770-4BA8-9743-0F019C9D577E}"/>
              </a:ext>
            </a:extLst>
          </p:cNvPr>
          <p:cNvSpPr txBox="1">
            <a:spLocks/>
          </p:cNvSpPr>
          <p:nvPr/>
        </p:nvSpPr>
        <p:spPr>
          <a:xfrm>
            <a:off x="8906297" y="4239557"/>
            <a:ext cx="207462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리스트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구현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쿼리문</a:t>
            </a:r>
            <a:endParaRPr lang="ko-KR" altLang="en-US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2116C702-52BD-40CA-80A5-95DEBE1AA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32" y="2058966"/>
            <a:ext cx="5796037" cy="150608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F2EDC88-9C42-4DC2-90C6-4CE1EA9A9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56" y="3879313"/>
            <a:ext cx="6438464" cy="1714478"/>
          </a:xfrm>
          <a:prstGeom prst="rect">
            <a:avLst/>
          </a:prstGeom>
        </p:spPr>
      </p:pic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80695F32-1DA2-4BA7-BB51-5D231B8E517B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979920" y="4416970"/>
            <a:ext cx="1733845" cy="3195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707020D-0090-46C9-A047-7B36418E2008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6333069" y="2910006"/>
            <a:ext cx="2357646" cy="214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텍스트 개체 틀 3">
            <a:extLst>
              <a:ext uri="{FF2B5EF4-FFF2-40B4-BE49-F238E27FC236}">
                <a16:creationId xmlns:a16="http://schemas.microsoft.com/office/drawing/2014/main" id="{ADD002F7-AE45-4BF3-9C36-246435921489}"/>
              </a:ext>
            </a:extLst>
          </p:cNvPr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 검색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 err="1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페이징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err="1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쿼리문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2651707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7434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 검색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34425BE-D9CF-4C64-A5EC-F97E4F387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06" y="4153287"/>
            <a:ext cx="5062207" cy="200518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E928B23-CE40-4B23-8F67-CC2A7C8A1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99" y="2106272"/>
            <a:ext cx="4946983" cy="4083069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8AB58DE-F777-4B78-8E88-C04C992DB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057" y="2088896"/>
            <a:ext cx="5062207" cy="1954522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91262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81003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공지사항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EF173C4-88D4-4969-885B-DE8FE2A88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3" y="2106272"/>
            <a:ext cx="5792817" cy="4140138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B952C51-7C0C-4E74-9779-13B94DEBD210}"/>
              </a:ext>
            </a:extLst>
          </p:cNvPr>
          <p:cNvSpPr/>
          <p:nvPr/>
        </p:nvSpPr>
        <p:spPr>
          <a:xfrm>
            <a:off x="8323562" y="2541295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AFF46A5-125B-43DE-A28E-626FAC325D22}"/>
              </a:ext>
            </a:extLst>
          </p:cNvPr>
          <p:cNvSpPr/>
          <p:nvPr/>
        </p:nvSpPr>
        <p:spPr>
          <a:xfrm>
            <a:off x="3352801" y="5796346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E47FF6F-BA0E-42EE-B448-066594B93C66}"/>
              </a:ext>
            </a:extLst>
          </p:cNvPr>
          <p:cNvCxnSpPr>
            <a:cxnSpLocks/>
          </p:cNvCxnSpPr>
          <p:nvPr/>
        </p:nvCxnSpPr>
        <p:spPr>
          <a:xfrm flipV="1">
            <a:off x="3736108" y="3162300"/>
            <a:ext cx="4587454" cy="2662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제목 14">
            <a:extLst>
              <a:ext uri="{FF2B5EF4-FFF2-40B4-BE49-F238E27FC236}">
                <a16:creationId xmlns:a16="http://schemas.microsoft.com/office/drawing/2014/main" id="{FABE09E0-049C-4281-A35A-8ECBB5548AD9}"/>
              </a:ext>
            </a:extLst>
          </p:cNvPr>
          <p:cNvSpPr txBox="1">
            <a:spLocks/>
          </p:cNvSpPr>
          <p:nvPr/>
        </p:nvSpPr>
        <p:spPr>
          <a:xfrm>
            <a:off x="8580859" y="2729046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목록버튼 클릭 시 공지사항 리스트로 이동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028584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128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74614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자주 묻는 질문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C45B237E-D284-4C97-9A64-B190550C4A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41" y="1509173"/>
            <a:ext cx="4008879" cy="7089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DF3143C-2E09-4AAC-A241-8F429C15B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10" y="2393389"/>
            <a:ext cx="5297970" cy="3914807"/>
          </a:xfrm>
          <a:prstGeom prst="rect">
            <a:avLst/>
          </a:prstGeom>
        </p:spPr>
      </p:pic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86100526-EC7D-43AF-9015-45E320330900}"/>
              </a:ext>
            </a:extLst>
          </p:cNvPr>
          <p:cNvSpPr/>
          <p:nvPr/>
        </p:nvSpPr>
        <p:spPr>
          <a:xfrm>
            <a:off x="3578716" y="6129200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250C466C-93B2-4168-AEC6-2E242CADFAB8}"/>
              </a:ext>
            </a:extLst>
          </p:cNvPr>
          <p:cNvSpPr/>
          <p:nvPr/>
        </p:nvSpPr>
        <p:spPr>
          <a:xfrm>
            <a:off x="2283150" y="4320865"/>
            <a:ext cx="2830738" cy="21529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4AF043A-C370-4DFB-B0CF-F6F941988797}"/>
              </a:ext>
            </a:extLst>
          </p:cNvPr>
          <p:cNvSpPr/>
          <p:nvPr/>
        </p:nvSpPr>
        <p:spPr>
          <a:xfrm>
            <a:off x="8690715" y="256633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E125036D-4627-40D9-B820-83EC5041D036}"/>
              </a:ext>
            </a:extLst>
          </p:cNvPr>
          <p:cNvSpPr/>
          <p:nvPr/>
        </p:nvSpPr>
        <p:spPr>
          <a:xfrm>
            <a:off x="4502523" y="1773060"/>
            <a:ext cx="587273" cy="15739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5F37BF7-3702-4D60-9114-89A48B71E8AA}"/>
              </a:ext>
            </a:extLst>
          </p:cNvPr>
          <p:cNvCxnSpPr>
            <a:cxnSpLocks/>
          </p:cNvCxnSpPr>
          <p:nvPr/>
        </p:nvCxnSpPr>
        <p:spPr>
          <a:xfrm flipV="1">
            <a:off x="5318760" y="2892013"/>
            <a:ext cx="3362687" cy="10934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3771640-DC4F-4678-8662-BC86F5ED3BEF}"/>
              </a:ext>
            </a:extLst>
          </p:cNvPr>
          <p:cNvCxnSpPr>
            <a:cxnSpLocks/>
            <a:endCxn id="61" idx="1"/>
          </p:cNvCxnSpPr>
          <p:nvPr/>
        </p:nvCxnSpPr>
        <p:spPr>
          <a:xfrm flipV="1">
            <a:off x="5113888" y="4374405"/>
            <a:ext cx="3576827" cy="853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6962DC4F-2662-44E2-9BE8-BAB604365983}"/>
              </a:ext>
            </a:extLst>
          </p:cNvPr>
          <p:cNvCxnSpPr>
            <a:cxnSpLocks/>
            <a:endCxn id="62" idx="1"/>
          </p:cNvCxnSpPr>
          <p:nvPr/>
        </p:nvCxnSpPr>
        <p:spPr>
          <a:xfrm flipV="1">
            <a:off x="4001669" y="5796347"/>
            <a:ext cx="4689046" cy="4596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81E9AD4F-301C-48D8-9C30-6F32E25C6EF0}"/>
              </a:ext>
            </a:extLst>
          </p:cNvPr>
          <p:cNvSpPr/>
          <p:nvPr/>
        </p:nvSpPr>
        <p:spPr>
          <a:xfrm>
            <a:off x="4169365" y="3983184"/>
            <a:ext cx="1667555" cy="21529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B4DC255E-954F-4A77-A94D-011F0BD306E6}"/>
              </a:ext>
            </a:extLst>
          </p:cNvPr>
          <p:cNvSpPr/>
          <p:nvPr/>
        </p:nvSpPr>
        <p:spPr>
          <a:xfrm>
            <a:off x="8690715" y="4030729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9F5D22E7-2DFA-4531-81A3-3C43905C33BF}"/>
              </a:ext>
            </a:extLst>
          </p:cNvPr>
          <p:cNvSpPr/>
          <p:nvPr/>
        </p:nvSpPr>
        <p:spPr>
          <a:xfrm>
            <a:off x="8690715" y="5452671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C9154DF-B619-4ECD-A769-D238A3FDCAFA}"/>
              </a:ext>
            </a:extLst>
          </p:cNvPr>
          <p:cNvCxnSpPr>
            <a:cxnSpLocks/>
            <a:stCxn id="56" idx="3"/>
            <a:endCxn id="64" idx="1"/>
          </p:cNvCxnSpPr>
          <p:nvPr/>
        </p:nvCxnSpPr>
        <p:spPr>
          <a:xfrm flipV="1">
            <a:off x="5089796" y="1783909"/>
            <a:ext cx="3586068" cy="6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B39FE74C-A16A-4613-A790-B754BE298979}"/>
              </a:ext>
            </a:extLst>
          </p:cNvPr>
          <p:cNvSpPr/>
          <p:nvPr/>
        </p:nvSpPr>
        <p:spPr>
          <a:xfrm>
            <a:off x="8675864" y="1440233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제목 14">
            <a:extLst>
              <a:ext uri="{FF2B5EF4-FFF2-40B4-BE49-F238E27FC236}">
                <a16:creationId xmlns:a16="http://schemas.microsoft.com/office/drawing/2014/main" id="{2B8B2E38-9E05-49C6-B60C-73E25DA4A034}"/>
              </a:ext>
            </a:extLst>
          </p:cNvPr>
          <p:cNvSpPr txBox="1">
            <a:spLocks/>
          </p:cNvSpPr>
          <p:nvPr/>
        </p:nvSpPr>
        <p:spPr>
          <a:xfrm>
            <a:off x="9115614" y="1659533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자주묻는질문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페이지로 이동</a:t>
            </a:r>
          </a:p>
        </p:txBody>
      </p:sp>
      <p:sp>
        <p:nvSpPr>
          <p:cNvPr id="66" name="제목 14">
            <a:extLst>
              <a:ext uri="{FF2B5EF4-FFF2-40B4-BE49-F238E27FC236}">
                <a16:creationId xmlns:a16="http://schemas.microsoft.com/office/drawing/2014/main" id="{7B2AFD14-BD5F-469C-AFF4-C4DADFAF87B5}"/>
              </a:ext>
            </a:extLst>
          </p:cNvPr>
          <p:cNvSpPr txBox="1">
            <a:spLocks/>
          </p:cNvSpPr>
          <p:nvPr/>
        </p:nvSpPr>
        <p:spPr>
          <a:xfrm>
            <a:off x="8945188" y="2746037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작성일 로 검색가능</a:t>
            </a:r>
          </a:p>
        </p:txBody>
      </p:sp>
      <p:sp>
        <p:nvSpPr>
          <p:cNvPr id="67" name="제목 14">
            <a:extLst>
              <a:ext uri="{FF2B5EF4-FFF2-40B4-BE49-F238E27FC236}">
                <a16:creationId xmlns:a16="http://schemas.microsoft.com/office/drawing/2014/main" id="{C8904B0C-2D9C-4192-8F18-67A5AF638E93}"/>
              </a:ext>
            </a:extLst>
          </p:cNvPr>
          <p:cNvSpPr txBox="1">
            <a:spLocks/>
          </p:cNvSpPr>
          <p:nvPr/>
        </p:nvSpPr>
        <p:spPr>
          <a:xfrm>
            <a:off x="8906297" y="4239557"/>
            <a:ext cx="207462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제목클릭 시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자주묻는질문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상세페이지로 이동</a:t>
            </a:r>
          </a:p>
        </p:txBody>
      </p:sp>
      <p:sp>
        <p:nvSpPr>
          <p:cNvPr id="68" name="제목 14">
            <a:extLst>
              <a:ext uri="{FF2B5EF4-FFF2-40B4-BE49-F238E27FC236}">
                <a16:creationId xmlns:a16="http://schemas.microsoft.com/office/drawing/2014/main" id="{7139DF8A-3FA6-4EBF-980C-015A9B0054A1}"/>
              </a:ext>
            </a:extLst>
          </p:cNvPr>
          <p:cNvSpPr txBox="1">
            <a:spLocks/>
          </p:cNvSpPr>
          <p:nvPr/>
        </p:nvSpPr>
        <p:spPr>
          <a:xfrm>
            <a:off x="8925626" y="5632378"/>
            <a:ext cx="190619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기능 구현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각페이지당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개씩 출력</a:t>
            </a:r>
          </a:p>
        </p:txBody>
      </p:sp>
      <p:sp>
        <p:nvSpPr>
          <p:cNvPr id="6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46129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역할분담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 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9098DF5-E7D2-4378-8AFE-C6BE89854684}"/>
              </a:ext>
            </a:extLst>
          </p:cNvPr>
          <p:cNvSpPr/>
          <p:nvPr/>
        </p:nvSpPr>
        <p:spPr>
          <a:xfrm>
            <a:off x="318726" y="2592754"/>
            <a:ext cx="441390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OS - Windows7 home 64 bit, Windows7 Professional K 64 bit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DB 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서버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Oracle11g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웹 서버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Tomcat 9.0.12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프레임워크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Spring 4.1.7. RELEASE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Tool - spring-tool-suite-3.9.4 RELEASE, SQL Developer 18.2.0.183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6969B45-0174-4B6A-8097-61EFF22FB34B}"/>
              </a:ext>
            </a:extLst>
          </p:cNvPr>
          <p:cNvSpPr/>
          <p:nvPr/>
        </p:nvSpPr>
        <p:spPr>
          <a:xfrm>
            <a:off x="6386077" y="2592754"/>
            <a:ext cx="548719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형상관리 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GitHub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브라우저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chrome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 - </a:t>
            </a: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jdk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1.8.0_172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UML - </a:t>
            </a: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starUML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2.8.0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플러그인 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- Bootstrap-3.3.2, AdminLTE_v2.4.2 , </a:t>
            </a:r>
            <a:r>
              <a:rPr lang="en-US" altLang="ko-KR" sz="1400" b="1" dirty="0" err="1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ObjectAid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400" b="1" dirty="0">
              <a:solidFill>
                <a:schemeClr val="tx2">
                  <a:lumMod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3954B8-FA27-473A-834A-A6D777E45A3A}"/>
              </a:ext>
            </a:extLst>
          </p:cNvPr>
          <p:cNvCxnSpPr>
            <a:cxnSpLocks/>
          </p:cNvCxnSpPr>
          <p:nvPr/>
        </p:nvCxnSpPr>
        <p:spPr>
          <a:xfrm>
            <a:off x="5660571" y="1602443"/>
            <a:ext cx="0" cy="44391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634337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8288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86365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묻는 질문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자주 묻는 질문 검색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CF758F-9C88-477C-9E57-964BF51E2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283" y="2894765"/>
            <a:ext cx="4105785" cy="264378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D80CB9C-500B-410E-B39D-C910CCF19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871" y="2044165"/>
            <a:ext cx="5624509" cy="246200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5AD8BE1D-B612-41F4-9E24-D3F27231A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09" y="4680282"/>
            <a:ext cx="5624510" cy="1689426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4040273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5380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91461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자주 묻는 질문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16E22A-C579-49A6-AD67-D0282F1FD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43" y="2037443"/>
            <a:ext cx="5708038" cy="3960819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281DDA5-E990-4498-9F87-F426F549AD69}"/>
              </a:ext>
            </a:extLst>
          </p:cNvPr>
          <p:cNvSpPr/>
          <p:nvPr/>
        </p:nvSpPr>
        <p:spPr>
          <a:xfrm>
            <a:off x="7904462" y="2899435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648A23F-16E1-444A-BB0E-0A902BFEF3C0}"/>
              </a:ext>
            </a:extLst>
          </p:cNvPr>
          <p:cNvSpPr/>
          <p:nvPr/>
        </p:nvSpPr>
        <p:spPr>
          <a:xfrm>
            <a:off x="3642361" y="5514406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9E4AA7C-6029-4901-B749-2284DAC6A981}"/>
              </a:ext>
            </a:extLst>
          </p:cNvPr>
          <p:cNvCxnSpPr>
            <a:cxnSpLocks/>
          </p:cNvCxnSpPr>
          <p:nvPr/>
        </p:nvCxnSpPr>
        <p:spPr>
          <a:xfrm flipV="1">
            <a:off x="4025668" y="3322320"/>
            <a:ext cx="3883892" cy="2220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5" name="제목 14">
            <a:extLst>
              <a:ext uri="{FF2B5EF4-FFF2-40B4-BE49-F238E27FC236}">
                <a16:creationId xmlns:a16="http://schemas.microsoft.com/office/drawing/2014/main" id="{3D336A68-A427-4F0B-AD0D-D15183AA82EF}"/>
              </a:ext>
            </a:extLst>
          </p:cNvPr>
          <p:cNvSpPr txBox="1">
            <a:spLocks/>
          </p:cNvSpPr>
          <p:nvPr/>
        </p:nvSpPr>
        <p:spPr>
          <a:xfrm>
            <a:off x="8161759" y="3087186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목록버튼 클릭 시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자주묻는질문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리스트로 이동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0427214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59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281DDA5-E990-4498-9F87-F426F549AD69}"/>
              </a:ext>
            </a:extLst>
          </p:cNvPr>
          <p:cNvSpPr/>
          <p:nvPr/>
        </p:nvSpPr>
        <p:spPr>
          <a:xfrm>
            <a:off x="7146623" y="178569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4">
            <a:extLst>
              <a:ext uri="{FF2B5EF4-FFF2-40B4-BE49-F238E27FC236}">
                <a16:creationId xmlns:a16="http://schemas.microsoft.com/office/drawing/2014/main" id="{3D336A68-A427-4F0B-AD0D-D15183AA82EF}"/>
              </a:ext>
            </a:extLst>
          </p:cNvPr>
          <p:cNvSpPr txBox="1">
            <a:spLocks/>
          </p:cNvSpPr>
          <p:nvPr/>
        </p:nvSpPr>
        <p:spPr>
          <a:xfrm>
            <a:off x="7395282" y="1943394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제목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,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작성자로 검색 가능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1D2DF1-CFEF-469E-AA2F-78346C693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" y="1201917"/>
            <a:ext cx="6018838" cy="5266109"/>
          </a:xfrm>
          <a:prstGeom prst="rect">
            <a:avLst/>
          </a:prstGeom>
        </p:spPr>
      </p:pic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A3450A94-B2E9-46E2-85F6-38790A429EC2}"/>
              </a:ext>
            </a:extLst>
          </p:cNvPr>
          <p:cNvCxnSpPr>
            <a:cxnSpLocks/>
          </p:cNvCxnSpPr>
          <p:nvPr/>
        </p:nvCxnSpPr>
        <p:spPr>
          <a:xfrm flipV="1">
            <a:off x="5590496" y="2018476"/>
            <a:ext cx="1530010" cy="14105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481CD6FC-D0EB-47C6-BCEC-265ABD7FA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482" y="3300233"/>
            <a:ext cx="599912" cy="426695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96B5ED4-6F6E-4164-A6C4-9E3C49784916}"/>
              </a:ext>
            </a:extLst>
          </p:cNvPr>
          <p:cNvSpPr/>
          <p:nvPr/>
        </p:nvSpPr>
        <p:spPr>
          <a:xfrm>
            <a:off x="2891302" y="3307804"/>
            <a:ext cx="2660378" cy="426695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AAE0F26B-F841-4860-B1B3-75DD440C1E04}"/>
              </a:ext>
            </a:extLst>
          </p:cNvPr>
          <p:cNvSpPr/>
          <p:nvPr/>
        </p:nvSpPr>
        <p:spPr>
          <a:xfrm>
            <a:off x="704885" y="5842390"/>
            <a:ext cx="605755" cy="2813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B4A77A3-3C5E-4B3D-B4EA-A035179C226D}"/>
              </a:ext>
            </a:extLst>
          </p:cNvPr>
          <p:cNvCxnSpPr>
            <a:cxnSpLocks/>
          </p:cNvCxnSpPr>
          <p:nvPr/>
        </p:nvCxnSpPr>
        <p:spPr>
          <a:xfrm flipV="1">
            <a:off x="3382231" y="4731373"/>
            <a:ext cx="3699379" cy="1605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95C78772-3AE5-4EEE-85EA-8698AD40BE08}"/>
              </a:ext>
            </a:extLst>
          </p:cNvPr>
          <p:cNvSpPr/>
          <p:nvPr/>
        </p:nvSpPr>
        <p:spPr>
          <a:xfrm>
            <a:off x="7146623" y="3004737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ED18EFC9-76AE-48AA-94B7-3DF5E6415894}"/>
              </a:ext>
            </a:extLst>
          </p:cNvPr>
          <p:cNvSpPr/>
          <p:nvPr/>
        </p:nvSpPr>
        <p:spPr>
          <a:xfrm>
            <a:off x="2776476" y="6185633"/>
            <a:ext cx="605755" cy="2813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FDD3DBC6-4377-4100-828C-4B2EC825083B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1310640" y="3348413"/>
            <a:ext cx="5835983" cy="2605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6845E5B2-4AAC-45C9-BF22-AEE3E6FC2473}"/>
              </a:ext>
            </a:extLst>
          </p:cNvPr>
          <p:cNvSpPr/>
          <p:nvPr/>
        </p:nvSpPr>
        <p:spPr>
          <a:xfrm>
            <a:off x="7141883" y="4352955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제목 14">
            <a:extLst>
              <a:ext uri="{FF2B5EF4-FFF2-40B4-BE49-F238E27FC236}">
                <a16:creationId xmlns:a16="http://schemas.microsoft.com/office/drawing/2014/main" id="{D8B1F34A-F62C-4DFB-9632-4AD89DEF381A}"/>
              </a:ext>
            </a:extLst>
          </p:cNvPr>
          <p:cNvSpPr txBox="1">
            <a:spLocks/>
          </p:cNvSpPr>
          <p:nvPr/>
        </p:nvSpPr>
        <p:spPr>
          <a:xfrm>
            <a:off x="7304996" y="3170208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Q&amp;A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작성하기 클릭 시 작성페이지로 이동</a:t>
            </a:r>
          </a:p>
        </p:txBody>
      </p:sp>
      <p:sp>
        <p:nvSpPr>
          <p:cNvPr id="67" name="제목 14">
            <a:extLst>
              <a:ext uri="{FF2B5EF4-FFF2-40B4-BE49-F238E27FC236}">
                <a16:creationId xmlns:a16="http://schemas.microsoft.com/office/drawing/2014/main" id="{B22F17CF-764D-47D6-B3E7-C1A79D5D64C8}"/>
              </a:ext>
            </a:extLst>
          </p:cNvPr>
          <p:cNvSpPr txBox="1">
            <a:spLocks/>
          </p:cNvSpPr>
          <p:nvPr/>
        </p:nvSpPr>
        <p:spPr>
          <a:xfrm>
            <a:off x="7370186" y="4553585"/>
            <a:ext cx="199570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페이지당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10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개씩 출력하는 </a:t>
            </a:r>
            <a:r>
              <a:rPr lang="ko-KR" altLang="en-US" sz="10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페이징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구현</a:t>
            </a:r>
          </a:p>
        </p:txBody>
      </p:sp>
      <p:sp>
        <p:nvSpPr>
          <p:cNvPr id="6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2420822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954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 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비공개 리스트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4281DDA5-E990-4498-9F87-F426F549AD69}"/>
              </a:ext>
            </a:extLst>
          </p:cNvPr>
          <p:cNvSpPr/>
          <p:nvPr/>
        </p:nvSpPr>
        <p:spPr>
          <a:xfrm>
            <a:off x="9515153" y="1795218"/>
            <a:ext cx="2434228" cy="90226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제목 14">
            <a:extLst>
              <a:ext uri="{FF2B5EF4-FFF2-40B4-BE49-F238E27FC236}">
                <a16:creationId xmlns:a16="http://schemas.microsoft.com/office/drawing/2014/main" id="{3D336A68-A427-4F0B-AD0D-D15183AA82EF}"/>
              </a:ext>
            </a:extLst>
          </p:cNvPr>
          <p:cNvSpPr txBox="1">
            <a:spLocks/>
          </p:cNvSpPr>
          <p:nvPr/>
        </p:nvSpPr>
        <p:spPr>
          <a:xfrm>
            <a:off x="9654136" y="1944437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글 제목을 클릭하면 상세페이지로 이동가능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/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하지만 비공개 되어있는 글은 올바른 비밀번호를 입력해야 상세페이지 이동 가능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D0FE102-EB77-4484-9A9E-60401DC7B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4" y="1755640"/>
            <a:ext cx="5753377" cy="4282383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52AE0FF-EEF2-4A77-8030-CE9740C13EA4}"/>
              </a:ext>
            </a:extLst>
          </p:cNvPr>
          <p:cNvSpPr/>
          <p:nvPr/>
        </p:nvSpPr>
        <p:spPr>
          <a:xfrm>
            <a:off x="2580805" y="3211310"/>
            <a:ext cx="231060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ABD9CB92-E976-40AB-9603-7964611EE977}"/>
              </a:ext>
            </a:extLst>
          </p:cNvPr>
          <p:cNvCxnSpPr>
            <a:cxnSpLocks/>
          </p:cNvCxnSpPr>
          <p:nvPr/>
        </p:nvCxnSpPr>
        <p:spPr>
          <a:xfrm flipV="1">
            <a:off x="4882430" y="2388346"/>
            <a:ext cx="4463473" cy="9613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ABEF1F34-2FB0-4883-A290-504EB0DEBAA3}"/>
              </a:ext>
            </a:extLst>
          </p:cNvPr>
          <p:cNvSpPr/>
          <p:nvPr/>
        </p:nvSpPr>
        <p:spPr>
          <a:xfrm>
            <a:off x="2741946" y="5015970"/>
            <a:ext cx="2434228" cy="68735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0432FF0-53B5-400C-A74B-DE03AC37F01C}"/>
              </a:ext>
            </a:extLst>
          </p:cNvPr>
          <p:cNvCxnSpPr>
            <a:cxnSpLocks/>
          </p:cNvCxnSpPr>
          <p:nvPr/>
        </p:nvCxnSpPr>
        <p:spPr>
          <a:xfrm flipV="1">
            <a:off x="5176174" y="2587248"/>
            <a:ext cx="4199589" cy="26870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3" name="그림 62">
            <a:extLst>
              <a:ext uri="{FF2B5EF4-FFF2-40B4-BE49-F238E27FC236}">
                <a16:creationId xmlns:a16="http://schemas.microsoft.com/office/drawing/2014/main" id="{7FDD3C46-06D5-4BC0-B243-F87199C46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68" y="4125784"/>
            <a:ext cx="2578695" cy="911263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D192A55A-DC3B-42F1-B9B6-D392D6A3A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118" y="5051606"/>
            <a:ext cx="2578695" cy="966371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28B6DBE-B176-4700-B057-CABFCF634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172" y="2816193"/>
            <a:ext cx="2434227" cy="3538887"/>
          </a:xfrm>
          <a:prstGeom prst="rect">
            <a:avLst/>
          </a:prstGeom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7009433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619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5FBD1E1-7D59-4101-BA09-DF772A9E2A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98" y="1239392"/>
            <a:ext cx="5137502" cy="1897193"/>
          </a:xfrm>
          <a:prstGeom prst="rect">
            <a:avLst/>
          </a:prstGeom>
        </p:spPr>
      </p:pic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615EBFA-B706-48E9-9585-AF11E02F80A7}"/>
              </a:ext>
            </a:extLst>
          </p:cNvPr>
          <p:cNvSpPr/>
          <p:nvPr/>
        </p:nvSpPr>
        <p:spPr>
          <a:xfrm>
            <a:off x="3162206" y="2848842"/>
            <a:ext cx="374915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F9D4CA6A-E537-4C89-B73B-687570163049}"/>
              </a:ext>
            </a:extLst>
          </p:cNvPr>
          <p:cNvCxnSpPr>
            <a:cxnSpLocks/>
          </p:cNvCxnSpPr>
          <p:nvPr/>
        </p:nvCxnSpPr>
        <p:spPr>
          <a:xfrm flipV="1">
            <a:off x="3545513" y="2316480"/>
            <a:ext cx="4701095" cy="560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A6B4EAA-B847-4B51-84BE-49FD433615A4}"/>
              </a:ext>
            </a:extLst>
          </p:cNvPr>
          <p:cNvSpPr/>
          <p:nvPr/>
        </p:nvSpPr>
        <p:spPr>
          <a:xfrm>
            <a:off x="8264664" y="2015188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8DCD9CE5-943F-49F4-9BC4-CB717F3B5A69}"/>
              </a:ext>
            </a:extLst>
          </p:cNvPr>
          <p:cNvSpPr/>
          <p:nvPr/>
        </p:nvSpPr>
        <p:spPr>
          <a:xfrm>
            <a:off x="8287972" y="3136585"/>
            <a:ext cx="2700067" cy="93249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제목 14">
            <a:extLst>
              <a:ext uri="{FF2B5EF4-FFF2-40B4-BE49-F238E27FC236}">
                <a16:creationId xmlns:a16="http://schemas.microsoft.com/office/drawing/2014/main" id="{8B18D177-1969-4C68-BB07-819CE8446B28}"/>
              </a:ext>
            </a:extLst>
          </p:cNvPr>
          <p:cNvSpPr txBox="1">
            <a:spLocks/>
          </p:cNvSpPr>
          <p:nvPr/>
        </p:nvSpPr>
        <p:spPr>
          <a:xfrm>
            <a:off x="8517161" y="2132681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작성된 글의 아이디와 현재 로그인 되어 있는 아이디가 다르면 목록버튼만 출력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61" name="제목 14">
            <a:extLst>
              <a:ext uri="{FF2B5EF4-FFF2-40B4-BE49-F238E27FC236}">
                <a16:creationId xmlns:a16="http://schemas.microsoft.com/office/drawing/2014/main" id="{195B1A6A-87C5-4732-B6FA-D424572223E3}"/>
              </a:ext>
            </a:extLst>
          </p:cNvPr>
          <p:cNvSpPr txBox="1">
            <a:spLocks/>
          </p:cNvSpPr>
          <p:nvPr/>
        </p:nvSpPr>
        <p:spPr>
          <a:xfrm>
            <a:off x="8540468" y="3260600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작성된 글의 아이디와 로그인 되어 있는 아이디가 동일 하면 삭제버튼 출력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E23EBD9D-85A6-4D21-9F73-ACD757B79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3" y="3451764"/>
            <a:ext cx="5554570" cy="2583399"/>
          </a:xfrm>
          <a:prstGeom prst="rect">
            <a:avLst/>
          </a:prstGeom>
        </p:spPr>
      </p:pic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5E1F2B38-C300-4FE5-B68E-DAB86C181619}"/>
              </a:ext>
            </a:extLst>
          </p:cNvPr>
          <p:cNvSpPr/>
          <p:nvPr/>
        </p:nvSpPr>
        <p:spPr>
          <a:xfrm>
            <a:off x="2833247" y="5667779"/>
            <a:ext cx="685216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3183FCAA-258F-422E-9C21-A99B0C9E6BA6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3157382" y="3602831"/>
            <a:ext cx="5130590" cy="2082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6" name="그림 65">
            <a:extLst>
              <a:ext uri="{FF2B5EF4-FFF2-40B4-BE49-F238E27FC236}">
                <a16:creationId xmlns:a16="http://schemas.microsoft.com/office/drawing/2014/main" id="{E3C424DC-F5DA-4402-B403-676E058C3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95" y="4519861"/>
            <a:ext cx="4679643" cy="1425052"/>
          </a:xfrm>
          <a:prstGeom prst="rect">
            <a:avLst/>
          </a:prstGeom>
        </p:spPr>
      </p:pic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EFD33AE8-3322-49B5-9D00-24EC82D1FD8C}"/>
              </a:ext>
            </a:extLst>
          </p:cNvPr>
          <p:cNvSpPr txBox="1">
            <a:spLocks/>
          </p:cNvSpPr>
          <p:nvPr/>
        </p:nvSpPr>
        <p:spPr>
          <a:xfrm>
            <a:off x="4690528" y="770839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6363232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974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글 작성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Q&amp;A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글쓰기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7227F0-481D-443D-8A50-9D36A1678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4" y="2087416"/>
            <a:ext cx="6744926" cy="4015611"/>
          </a:xfrm>
          <a:prstGeom prst="rect">
            <a:avLst/>
          </a:prstGeom>
        </p:spPr>
      </p:pic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D01A2648-C94B-491D-80B6-84B273CE8CE5}"/>
              </a:ext>
            </a:extLst>
          </p:cNvPr>
          <p:cNvSpPr/>
          <p:nvPr/>
        </p:nvSpPr>
        <p:spPr>
          <a:xfrm>
            <a:off x="575660" y="5623718"/>
            <a:ext cx="978819" cy="25367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E531D7D4-755A-466E-B901-5399A2242270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1055360" y="2873645"/>
            <a:ext cx="6882529" cy="27318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F75753C-12DE-4222-84AF-36AF8536C4F5}"/>
              </a:ext>
            </a:extLst>
          </p:cNvPr>
          <p:cNvCxnSpPr>
            <a:cxnSpLocks/>
          </p:cNvCxnSpPr>
          <p:nvPr/>
        </p:nvCxnSpPr>
        <p:spPr>
          <a:xfrm flipV="1">
            <a:off x="6167402" y="3939430"/>
            <a:ext cx="1726918" cy="16660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1328B9DB-B103-4206-B522-D48A593A46D0}"/>
              </a:ext>
            </a:extLst>
          </p:cNvPr>
          <p:cNvSpPr/>
          <p:nvPr/>
        </p:nvSpPr>
        <p:spPr>
          <a:xfrm>
            <a:off x="5429600" y="5644948"/>
            <a:ext cx="1641760" cy="37303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4579BB-B788-4B6F-87A9-B34C0EDCF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21" y="5605505"/>
            <a:ext cx="1553976" cy="522833"/>
          </a:xfrm>
          <a:prstGeom prst="rect">
            <a:avLst/>
          </a:prstGeom>
        </p:spPr>
      </p:pic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F26EC5E-E14D-4889-AC65-9342B557EA83}"/>
              </a:ext>
            </a:extLst>
          </p:cNvPr>
          <p:cNvSpPr/>
          <p:nvPr/>
        </p:nvSpPr>
        <p:spPr>
          <a:xfrm>
            <a:off x="7937889" y="2481962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4">
            <a:extLst>
              <a:ext uri="{FF2B5EF4-FFF2-40B4-BE49-F238E27FC236}">
                <a16:creationId xmlns:a16="http://schemas.microsoft.com/office/drawing/2014/main" id="{D751A77B-0CC6-4F51-B0F1-12A65A628A3E}"/>
              </a:ext>
            </a:extLst>
          </p:cNvPr>
          <p:cNvSpPr txBox="1">
            <a:spLocks/>
          </p:cNvSpPr>
          <p:nvPr/>
        </p:nvSpPr>
        <p:spPr>
          <a:xfrm>
            <a:off x="8190386" y="2599455"/>
            <a:ext cx="2195074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목록 클릭 시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Q&amp;A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리스트로 이동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등록 클릭 시 항목이 모두 입력 되었다면 등록 후 리스트로 이동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274CF6BF-6171-4733-9A21-D0984B234402}"/>
              </a:ext>
            </a:extLst>
          </p:cNvPr>
          <p:cNvSpPr/>
          <p:nvPr/>
        </p:nvSpPr>
        <p:spPr>
          <a:xfrm>
            <a:off x="7937889" y="3522586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제목 14">
            <a:extLst>
              <a:ext uri="{FF2B5EF4-FFF2-40B4-BE49-F238E27FC236}">
                <a16:creationId xmlns:a16="http://schemas.microsoft.com/office/drawing/2014/main" id="{C96A7A77-2DF5-4148-886D-660AF08D90F8}"/>
              </a:ext>
            </a:extLst>
          </p:cNvPr>
          <p:cNvSpPr txBox="1">
            <a:spLocks/>
          </p:cNvSpPr>
          <p:nvPr/>
        </p:nvSpPr>
        <p:spPr>
          <a:xfrm>
            <a:off x="8177113" y="3600375"/>
            <a:ext cx="2323606" cy="6428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비공개 선택 시 비밀번호 입력 창 출력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공개선택시 비밀번호창 숨김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5B316D6-BF5B-4780-8767-8BEC53971473}"/>
              </a:ext>
            </a:extLst>
          </p:cNvPr>
          <p:cNvCxnSpPr>
            <a:cxnSpLocks/>
          </p:cNvCxnSpPr>
          <p:nvPr/>
        </p:nvCxnSpPr>
        <p:spPr>
          <a:xfrm flipH="1" flipV="1">
            <a:off x="8547046" y="4333771"/>
            <a:ext cx="17834" cy="12059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B646A166-5050-4169-807C-BF3A48964D68}"/>
              </a:ext>
            </a:extLst>
          </p:cNvPr>
          <p:cNvSpPr/>
          <p:nvPr/>
        </p:nvSpPr>
        <p:spPr>
          <a:xfrm>
            <a:off x="7352321" y="5595380"/>
            <a:ext cx="1641760" cy="55870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7BF5F3AA-B2D6-4997-8FB5-62D9ED8477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63" y="2788493"/>
            <a:ext cx="386408" cy="671130"/>
          </a:xfrm>
          <a:prstGeom prst="rect">
            <a:avLst/>
          </a:prstGeom>
        </p:spPr>
      </p:pic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90A6A53-63F5-4D96-9A7E-AD85E8AA8B03}"/>
              </a:ext>
            </a:extLst>
          </p:cNvPr>
          <p:cNvSpPr/>
          <p:nvPr/>
        </p:nvSpPr>
        <p:spPr>
          <a:xfrm>
            <a:off x="1643953" y="2726467"/>
            <a:ext cx="603947" cy="79518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825FABE3-7EA2-4EB4-BBE1-4FB588B935F3}"/>
              </a:ext>
            </a:extLst>
          </p:cNvPr>
          <p:cNvCxnSpPr>
            <a:cxnSpLocks/>
          </p:cNvCxnSpPr>
          <p:nvPr/>
        </p:nvCxnSpPr>
        <p:spPr>
          <a:xfrm flipV="1">
            <a:off x="2276603" y="1987469"/>
            <a:ext cx="5661286" cy="1181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0C9B4C5-3690-47A9-90CE-6906C77BB98F}"/>
              </a:ext>
            </a:extLst>
          </p:cNvPr>
          <p:cNvSpPr/>
          <p:nvPr/>
        </p:nvSpPr>
        <p:spPr>
          <a:xfrm>
            <a:off x="7915029" y="1605662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제목 14">
            <a:extLst>
              <a:ext uri="{FF2B5EF4-FFF2-40B4-BE49-F238E27FC236}">
                <a16:creationId xmlns:a16="http://schemas.microsoft.com/office/drawing/2014/main" id="{B3637DDB-92BE-48B3-AC69-221624A0E82C}"/>
              </a:ext>
            </a:extLst>
          </p:cNvPr>
          <p:cNvSpPr txBox="1">
            <a:spLocks/>
          </p:cNvSpPr>
          <p:nvPr/>
        </p:nvSpPr>
        <p:spPr>
          <a:xfrm>
            <a:off x="8167525" y="1771084"/>
            <a:ext cx="219507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해당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Q&amp;A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내용에 따라 카테고리 선택가능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77" name="그림 76">
            <a:extLst>
              <a:ext uri="{FF2B5EF4-FFF2-40B4-BE49-F238E27FC236}">
                <a16:creationId xmlns:a16="http://schemas.microsoft.com/office/drawing/2014/main" id="{FDC09C43-AE46-44FA-8663-399150F7FC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28" y="4948117"/>
            <a:ext cx="1854205" cy="1205970"/>
          </a:xfrm>
          <a:prstGeom prst="rect">
            <a:avLst/>
          </a:prstGeom>
        </p:spPr>
      </p:pic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8914651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E6D505D-2178-4B8B-AB4D-643F3FC9905C}"/>
              </a:ext>
            </a:extLst>
          </p:cNvPr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관리자 </a:t>
            </a:r>
            <a:r>
              <a:rPr lang="en-US" altLang="ko-KR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UI </a:t>
            </a:r>
            <a:r>
              <a:rPr lang="ko-KR" altLang="en-US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소개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  <a:alpha val="90000"/>
                </a:prstClr>
              </a:solidFill>
            </a:endParaRPr>
          </a:p>
        </p:txBody>
      </p:sp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3616857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4615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main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54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58" y="693142"/>
            <a:ext cx="6480000" cy="1455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3691537" y="1498169"/>
            <a:ext cx="900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5" idx="0"/>
          </p:cNvCxnSpPr>
          <p:nvPr/>
        </p:nvCxnSpPr>
        <p:spPr>
          <a:xfrm>
            <a:off x="4591537" y="1624169"/>
            <a:ext cx="4008004" cy="666308"/>
          </a:xfrm>
          <a:prstGeom prst="bent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5" idx="1"/>
            <a:endCxn id="8" idx="3"/>
          </p:cNvCxnSpPr>
          <p:nvPr/>
        </p:nvCxnSpPr>
        <p:spPr>
          <a:xfrm flipH="1">
            <a:off x="5700181" y="4422056"/>
            <a:ext cx="199360" cy="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074728" y="1301003"/>
            <a:ext cx="205945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ea typeface="나눔고딕"/>
              </a:rPr>
              <a:t>관리자 </a:t>
            </a:r>
            <a:r>
              <a:rPr lang="en-US" altLang="ko-KR" sz="1200" b="1">
                <a:ea typeface="나눔고딕"/>
              </a:rPr>
              <a:t>main </a:t>
            </a:r>
            <a:r>
              <a:rPr lang="ko-KR" altLang="en-US" sz="1200" b="1">
                <a:ea typeface="나눔고딕"/>
              </a:rPr>
              <a:t>이동경로 </a:t>
            </a:r>
            <a:endParaRPr lang="en-US" altLang="ko-KR" sz="1200" b="1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사용자 </a:t>
            </a:r>
            <a:r>
              <a:rPr lang="en-US" altLang="ko-KR" sz="1200">
                <a:ea typeface="나눔고딕"/>
              </a:rPr>
              <a:t>main </a:t>
            </a:r>
            <a:r>
              <a:rPr lang="ko-KR" altLang="en-US" sz="1200">
                <a:ea typeface="나눔고딕"/>
              </a:rPr>
              <a:t>→ </a:t>
            </a:r>
            <a:r>
              <a:rPr lang="en-US" altLang="ko-KR" sz="1200">
                <a:ea typeface="나눔고딕"/>
              </a:rPr>
              <a:t>header </a:t>
            </a:r>
            <a:r>
              <a:rPr lang="ko-KR" altLang="en-US" sz="1200">
                <a:ea typeface="나눔고딕"/>
              </a:rPr>
              <a:t>→고객센터 → </a:t>
            </a:r>
            <a:r>
              <a:rPr lang="en-US" altLang="ko-KR" sz="1200">
                <a:ea typeface="나눔고딕"/>
              </a:rPr>
              <a:t>manager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12633" y="2656156"/>
            <a:ext cx="205945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Manager Login </a:t>
            </a:r>
            <a:r>
              <a:rPr lang="ko-KR" altLang="en-US" sz="1200">
                <a:ea typeface="나눔고딕"/>
              </a:rPr>
              <a:t>버튼을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눌러 </a:t>
            </a:r>
            <a:r>
              <a:rPr lang="en-US" altLang="ko-KR" sz="1200">
                <a:ea typeface="나눔고딕"/>
              </a:rPr>
              <a:t>DB</a:t>
            </a:r>
            <a:r>
              <a:rPr lang="ko-KR" altLang="en-US" sz="1200">
                <a:ea typeface="나눔고딕"/>
              </a:rPr>
              <a:t>에 저장된 관리자 </a:t>
            </a:r>
            <a:r>
              <a:rPr lang="en-US" altLang="ko-KR" sz="1200">
                <a:ea typeface="나눔고딕"/>
              </a:rPr>
              <a:t>ID</a:t>
            </a:r>
            <a:r>
              <a:rPr lang="ko-KR" altLang="en-US" sz="1200">
                <a:ea typeface="나눔고딕"/>
              </a:rPr>
              <a:t>와 비밀번호로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로그인 한 결과</a:t>
            </a:r>
            <a:endParaRPr lang="en-US" altLang="ko-KR" sz="1200">
              <a:ea typeface="나눔고딕"/>
            </a:endParaRP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8041695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main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2075663" y="3639301"/>
            <a:ext cx="432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20" idx="1"/>
          </p:cNvCxnSpPr>
          <p:nvPr/>
        </p:nvCxnSpPr>
        <p:spPr>
          <a:xfrm>
            <a:off x="2507663" y="3765301"/>
            <a:ext cx="5692931" cy="5300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893032" y="3362302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Manager main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594" y="1082972"/>
            <a:ext cx="2998344" cy="5470662"/>
          </a:xfrm>
          <a:prstGeom prst="rect">
            <a:avLst/>
          </a:prstGeom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86203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069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2075663" y="3639301"/>
            <a:ext cx="432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19" idx="1"/>
          </p:cNvCxnSpPr>
          <p:nvPr/>
        </p:nvCxnSpPr>
        <p:spPr>
          <a:xfrm>
            <a:off x="2507663" y="3765301"/>
            <a:ext cx="4111765" cy="59975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8" y="1243296"/>
            <a:ext cx="10058400" cy="88231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28" y="2205060"/>
            <a:ext cx="5472000" cy="4320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161074" y="3505217"/>
            <a:ext cx="205945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Manager product list</a:t>
            </a:r>
          </a:p>
          <a:p>
            <a:pPr algn="ctr"/>
            <a:r>
              <a:rPr lang="ko-KR" altLang="en-US" sz="1200">
                <a:ea typeface="나눔고딕"/>
              </a:rPr>
              <a:t>검색 결과</a:t>
            </a:r>
            <a:endParaRPr lang="en-US" altLang="ko-KR" sz="1200">
              <a:ea typeface="나눔고딕"/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434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1" y="1054467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03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Use-case-Diagram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AEA9F9-1D87-41AE-91FC-6DA764095F16}"/>
              </a:ext>
            </a:extLst>
          </p:cNvPr>
          <p:cNvSpPr txBox="1"/>
          <p:nvPr/>
        </p:nvSpPr>
        <p:spPr>
          <a:xfrm>
            <a:off x="600363" y="3306919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Use-case-Diagram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4505894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2290477"/>
            <a:ext cx="5400000" cy="426315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18" name="타원 17"/>
          <p:cNvSpPr/>
          <p:nvPr/>
        </p:nvSpPr>
        <p:spPr>
          <a:xfrm>
            <a:off x="2075663" y="3639301"/>
            <a:ext cx="432000" cy="252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18" idx="6"/>
            <a:endCxn id="3" idx="1"/>
          </p:cNvCxnSpPr>
          <p:nvPr/>
        </p:nvCxnSpPr>
        <p:spPr>
          <a:xfrm>
            <a:off x="2507663" y="3765301"/>
            <a:ext cx="6075350" cy="5899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8" y="1243296"/>
            <a:ext cx="10058400" cy="88231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13" y="1036722"/>
            <a:ext cx="3537380" cy="557515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515" y="3892583"/>
            <a:ext cx="5676909" cy="2661052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21508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4044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2" y="2205060"/>
            <a:ext cx="5472000" cy="4320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394172" y="4307910"/>
            <a:ext cx="1296260" cy="162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93" y="1180133"/>
            <a:ext cx="3225045" cy="5375075"/>
          </a:xfrm>
          <a:prstGeom prst="rect">
            <a:avLst/>
          </a:prstGeom>
        </p:spPr>
      </p:pic>
      <p:cxnSp>
        <p:nvCxnSpPr>
          <p:cNvPr id="48" name="꺾인 연결선 47"/>
          <p:cNvCxnSpPr>
            <a:stCxn id="3" idx="6"/>
            <a:endCxn id="23" idx="1"/>
          </p:cNvCxnSpPr>
          <p:nvPr/>
        </p:nvCxnSpPr>
        <p:spPr>
          <a:xfrm flipV="1">
            <a:off x="5690432" y="3867671"/>
            <a:ext cx="783461" cy="125023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9299" y="1172230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상품 상세페이지</a:t>
            </a:r>
            <a:endParaRPr lang="en-US" altLang="ko-KR" sz="1200">
              <a:ea typeface="나눔고딕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173" y="4649942"/>
            <a:ext cx="2381583" cy="1905266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60" name="타원 59"/>
          <p:cNvSpPr/>
          <p:nvPr/>
        </p:nvSpPr>
        <p:spPr>
          <a:xfrm>
            <a:off x="6619675" y="4365060"/>
            <a:ext cx="540000" cy="324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1" name="꺾인 연결선 60"/>
          <p:cNvCxnSpPr>
            <a:stCxn id="60" idx="6"/>
            <a:endCxn id="59" idx="0"/>
          </p:cNvCxnSpPr>
          <p:nvPr/>
        </p:nvCxnSpPr>
        <p:spPr>
          <a:xfrm>
            <a:off x="7159675" y="4527060"/>
            <a:ext cx="3718290" cy="122882"/>
          </a:xfrm>
          <a:prstGeom prst="bent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9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1097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35125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2" y="2205060"/>
            <a:ext cx="5472000" cy="4320000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394172" y="4307910"/>
            <a:ext cx="1296260" cy="162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93" y="1180133"/>
            <a:ext cx="3225045" cy="5375075"/>
          </a:xfrm>
          <a:prstGeom prst="rect">
            <a:avLst/>
          </a:prstGeom>
        </p:spPr>
      </p:pic>
      <p:cxnSp>
        <p:nvCxnSpPr>
          <p:cNvPr id="48" name="꺾인 연결선 47"/>
          <p:cNvCxnSpPr>
            <a:stCxn id="3" idx="6"/>
            <a:endCxn id="23" idx="1"/>
          </p:cNvCxnSpPr>
          <p:nvPr/>
        </p:nvCxnSpPr>
        <p:spPr>
          <a:xfrm flipV="1">
            <a:off x="5690432" y="3867671"/>
            <a:ext cx="783461" cy="125023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009299" y="1172230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상품 상세페이지</a:t>
            </a:r>
            <a:endParaRPr lang="en-US" altLang="ko-KR" sz="1200"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8739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>
            <a:alpha val="9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Picture 15" descr="C:\Users\alfo8-9\Desktop\캡쳐\K-0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8" y="2459473"/>
            <a:ext cx="3293663" cy="3881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9" name="모서리가 둥근 직사각형 1058"/>
          <p:cNvSpPr/>
          <p:nvPr/>
        </p:nvSpPr>
        <p:spPr>
          <a:xfrm>
            <a:off x="5991039" y="1682767"/>
            <a:ext cx="2139950" cy="275724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045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4968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등록 창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69677" y="6422667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1299" y="1752133"/>
            <a:ext cx="3488114" cy="65405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텀블러 상품 이름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재질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상표 카테고리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텀블러 종류 하위 카테고리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가격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보온 온도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용량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생산지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색상을 입력 받음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  <p:pic>
        <p:nvPicPr>
          <p:cNvPr id="1028" name="Picture 4" descr="C:\Users\alfo8-9\Desktop\캡쳐\K-01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303" y="5042444"/>
            <a:ext cx="1194916" cy="50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8-9\Desktop\캡쳐\K-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25" y="5570875"/>
            <a:ext cx="1194916" cy="47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fo8-9\Desktop\캡쳐\K-01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303" y="6050225"/>
            <a:ext cx="1189638" cy="41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lfo8-9\Desktop\캡쳐\K-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303" y="5579848"/>
            <a:ext cx="1194916" cy="45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8297807" y="5300449"/>
            <a:ext cx="2311684" cy="9706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이미지와 이름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가격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재고가 입력이 되지 않은 경우 등록을 할 경우 또 이미지 확장자명이 다를 경우</a:t>
            </a:r>
            <a:endParaRPr lang="en-US" altLang="ko-KR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032" name="Picture 8" descr="C:\Users\alfo8-9\Desktop\캡쳐\K-06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7" y="3687197"/>
            <a:ext cx="1805537" cy="624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lfo8-9\Desktop\캡쳐\K-065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728" y="2428050"/>
            <a:ext cx="1408018" cy="79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alfo8-9\Desktop\캡쳐\K-066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9" y="1815578"/>
            <a:ext cx="1805535" cy="66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alfo8-9\Desktop\캡쳐\K-06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7" y="2498457"/>
            <a:ext cx="1805535" cy="59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13" descr="C:\Users\alfo8-9\Desktop\캡쳐\K-07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949" y="3118398"/>
            <a:ext cx="1805533" cy="5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모서리가 둥근 직사각형 104"/>
          <p:cNvSpPr/>
          <p:nvPr/>
        </p:nvSpPr>
        <p:spPr>
          <a:xfrm>
            <a:off x="5696721" y="4930450"/>
            <a:ext cx="2603409" cy="157444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2" name="Picture 16" descr="C:\Users\alfo8-9\Desktop\캡쳐\K-074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235" y="3728770"/>
            <a:ext cx="1417003" cy="156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모서리가 둥근 직사각형 79"/>
          <p:cNvSpPr/>
          <p:nvPr/>
        </p:nvSpPr>
        <p:spPr>
          <a:xfrm>
            <a:off x="4117885" y="1737133"/>
            <a:ext cx="1877438" cy="32553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140746" y="1772804"/>
            <a:ext cx="18774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상품에 맞는 속성을 선택</a:t>
            </a:r>
          </a:p>
          <a:p>
            <a:endParaRPr lang="ko-KR" altLang="en-US" dirty="0"/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3216554" y="3099490"/>
            <a:ext cx="2774485" cy="164517"/>
          </a:xfrm>
          <a:prstGeom prst="bentConnector3">
            <a:avLst>
              <a:gd name="adj1" fmla="val 7362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84" idx="2"/>
            <a:endCxn id="105" idx="1"/>
          </p:cNvCxnSpPr>
          <p:nvPr/>
        </p:nvCxnSpPr>
        <p:spPr>
          <a:xfrm rot="5400000" flipH="1" flipV="1">
            <a:off x="3303544" y="3832501"/>
            <a:ext cx="508006" cy="4278348"/>
          </a:xfrm>
          <a:prstGeom prst="bentConnector4">
            <a:avLst>
              <a:gd name="adj1" fmla="val -44999"/>
              <a:gd name="adj2" fmla="val 53461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모서리가 둥근 직사각형 72"/>
          <p:cNvSpPr/>
          <p:nvPr/>
        </p:nvSpPr>
        <p:spPr>
          <a:xfrm>
            <a:off x="4170600" y="3435591"/>
            <a:ext cx="1483429" cy="55447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193461" y="3467158"/>
            <a:ext cx="1436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업로드 시 영역에 사진 이미지 구현</a:t>
            </a:r>
          </a:p>
        </p:txBody>
      </p:sp>
      <p:cxnSp>
        <p:nvCxnSpPr>
          <p:cNvPr id="48" name="꺾인 연결선 47"/>
          <p:cNvCxnSpPr>
            <a:stCxn id="89" idx="2"/>
            <a:endCxn id="1033" idx="1"/>
          </p:cNvCxnSpPr>
          <p:nvPr/>
        </p:nvCxnSpPr>
        <p:spPr>
          <a:xfrm rot="5400000" flipH="1" flipV="1">
            <a:off x="1276610" y="2369661"/>
            <a:ext cx="1752800" cy="2667435"/>
          </a:xfrm>
          <a:prstGeom prst="bentConnector4">
            <a:avLst>
              <a:gd name="adj1" fmla="val -13042"/>
              <a:gd name="adj2" fmla="val 5552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5" name="Picture 3" descr="C:\Users\alfo8-9\Desktop\캡쳐\K-027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121" y="2219243"/>
            <a:ext cx="3736854" cy="21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모서리가 둥근 직사각형 83"/>
          <p:cNvSpPr/>
          <p:nvPr/>
        </p:nvSpPr>
        <p:spPr>
          <a:xfrm>
            <a:off x="1122219" y="6040370"/>
            <a:ext cx="592307" cy="18530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13678" y="4394472"/>
            <a:ext cx="411106" cy="18530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꺾인 연결선 63"/>
          <p:cNvCxnSpPr>
            <a:stCxn id="85" idx="2"/>
            <a:endCxn id="72" idx="2"/>
          </p:cNvCxnSpPr>
          <p:nvPr/>
        </p:nvCxnSpPr>
        <p:spPr>
          <a:xfrm rot="16200000" flipH="1">
            <a:off x="1897332" y="3001679"/>
            <a:ext cx="715305" cy="3871506"/>
          </a:xfrm>
          <a:prstGeom prst="bentConnector3">
            <a:avLst>
              <a:gd name="adj1" fmla="val 131958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모서리가 둥근 직사각형 88"/>
          <p:cNvSpPr/>
          <p:nvPr/>
        </p:nvSpPr>
        <p:spPr>
          <a:xfrm>
            <a:off x="524784" y="4394471"/>
            <a:ext cx="589018" cy="18530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196" name="Picture 4" descr="C:\Users\alfo8-9\Desktop\캡쳐\K-034.jp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25" y="5041913"/>
            <a:ext cx="1189638" cy="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7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70147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059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475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등록 창 기능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79" name="Picture 17" descr="C:\Users\alfo8-9\Desktop\캡쳐\K-07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309" y="1498171"/>
            <a:ext cx="6913127" cy="462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상품관리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0523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717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475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" y="1108393"/>
            <a:ext cx="6619354" cy="54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510947" y="1545425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게시판 관리 페이지</a:t>
            </a:r>
            <a:endParaRPr lang="en-US" altLang="ko-KR" sz="1200">
              <a:ea typeface="나눔고딕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68" y="2020518"/>
            <a:ext cx="4917665" cy="401178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8" name="타원 7"/>
          <p:cNvSpPr/>
          <p:nvPr/>
        </p:nvSpPr>
        <p:spPr>
          <a:xfrm>
            <a:off x="748176" y="3114675"/>
            <a:ext cx="1440000" cy="36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endCxn id="5" idx="1"/>
          </p:cNvCxnSpPr>
          <p:nvPr/>
        </p:nvCxnSpPr>
        <p:spPr>
          <a:xfrm>
            <a:off x="2188176" y="3294675"/>
            <a:ext cx="4865092" cy="73173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153146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475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" y="1108393"/>
            <a:ext cx="6619354" cy="540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510947" y="1545425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게시판 관리 페이지</a:t>
            </a:r>
            <a:endParaRPr lang="en-US" altLang="ko-KR" sz="1200">
              <a:ea typeface="나눔고딕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48176" y="3114675"/>
            <a:ext cx="1440000" cy="36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endCxn id="19" idx="1"/>
          </p:cNvCxnSpPr>
          <p:nvPr/>
        </p:nvCxnSpPr>
        <p:spPr>
          <a:xfrm>
            <a:off x="2188176" y="3294675"/>
            <a:ext cx="4890261" cy="73173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37" y="2586408"/>
            <a:ext cx="4926317" cy="288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564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alfo8-9\Desktop\캡쳐\K-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12" y="2091080"/>
            <a:ext cx="5196395" cy="123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033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8385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게시판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050" name="Picture 2" descr="C:\Users\alfo8-9\Desktop\캡쳐\K-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2" y="2051948"/>
            <a:ext cx="5293393" cy="255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8-9\Desktop\캡쳐\K-00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865" y="2295400"/>
            <a:ext cx="601290" cy="63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5662790" y="1498169"/>
            <a:ext cx="2855269" cy="4893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stCxn id="80" idx="0"/>
            <a:endCxn id="3" idx="3"/>
          </p:cNvCxnSpPr>
          <p:nvPr/>
        </p:nvCxnSpPr>
        <p:spPr>
          <a:xfrm rot="16200000" flipV="1">
            <a:off x="9018739" y="1242139"/>
            <a:ext cx="316556" cy="1317915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62791" y="1604319"/>
            <a:ext cx="2855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작성일 검색 가능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21341" y="2330824"/>
            <a:ext cx="412377" cy="181489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24" idx="2"/>
            <a:endCxn id="44" idx="1"/>
          </p:cNvCxnSpPr>
          <p:nvPr/>
        </p:nvCxnSpPr>
        <p:spPr>
          <a:xfrm rot="16200000" flipH="1">
            <a:off x="197923" y="4575329"/>
            <a:ext cx="1260848" cy="401635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1029165" y="5256873"/>
            <a:ext cx="1588529" cy="29939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번호 역순 정렬</a:t>
            </a:r>
          </a:p>
        </p:txBody>
      </p:sp>
      <p:pic>
        <p:nvPicPr>
          <p:cNvPr id="1026" name="Picture 2" descr="C:\Users\alfo8-9\Desktop\캡쳐\K-0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226" y="3447328"/>
            <a:ext cx="2409190" cy="69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꺾인 연결선 48"/>
          <p:cNvCxnSpPr>
            <a:endCxn id="1026" idx="1"/>
          </p:cNvCxnSpPr>
          <p:nvPr/>
        </p:nvCxnSpPr>
        <p:spPr>
          <a:xfrm rot="16200000" flipH="1">
            <a:off x="4345215" y="2464513"/>
            <a:ext cx="1531561" cy="1132462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119598" y="3514109"/>
            <a:ext cx="2693182" cy="4572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검색 입력란에 값이 없는 경우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알람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178424" y="4294516"/>
            <a:ext cx="1071231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59" name="꺾인 연결선 58"/>
          <p:cNvCxnSpPr>
            <a:stCxn id="63" idx="2"/>
            <a:endCxn id="67" idx="0"/>
          </p:cNvCxnSpPr>
          <p:nvPr/>
        </p:nvCxnSpPr>
        <p:spPr>
          <a:xfrm rot="16200000" flipH="1">
            <a:off x="3269029" y="3990116"/>
            <a:ext cx="553962" cy="16639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3556433" y="5099068"/>
            <a:ext cx="1643096" cy="4572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페이징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처리</a:t>
            </a:r>
            <a:endParaRPr lang="en-US" altLang="ko-KR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1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페이지에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개의 글</a:t>
            </a:r>
          </a:p>
        </p:txBody>
      </p:sp>
      <p:sp>
        <p:nvSpPr>
          <p:cNvPr id="75" name="모서리가 둥근 직사각형 74"/>
          <p:cNvSpPr/>
          <p:nvPr/>
        </p:nvSpPr>
        <p:spPr>
          <a:xfrm>
            <a:off x="3229102" y="2029252"/>
            <a:ext cx="1953613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1028" name="Picture 4" descr="C:\Users\alfo8-9\Desktop\캡쳐\K-00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790" y="4491342"/>
            <a:ext cx="6437593" cy="1604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8-9\Desktop\캡쳐\K-033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45" y="5795541"/>
            <a:ext cx="2351920" cy="415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모서리가 둥근 직사각형 78"/>
          <p:cNvSpPr/>
          <p:nvPr/>
        </p:nvSpPr>
        <p:spPr>
          <a:xfrm>
            <a:off x="3575140" y="6202035"/>
            <a:ext cx="2951165" cy="42501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페이지 개수가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6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개가 넘어가면 </a:t>
            </a:r>
            <a:endParaRPr lang="en-US" altLang="ko-KR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이전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다음으로 가는 버튼 활성</a:t>
            </a: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859167" y="2059375"/>
            <a:ext cx="1953613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1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250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888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713846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글 작성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051" name="Picture 3" descr="C:\Users\alfo8-9\Desktop\캡쳐\K-00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10" y="1771848"/>
            <a:ext cx="6186057" cy="392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6219267" y="2511179"/>
            <a:ext cx="258211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출력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or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수정 불가</a:t>
            </a:r>
          </a:p>
        </p:txBody>
      </p:sp>
      <p:cxnSp>
        <p:nvCxnSpPr>
          <p:cNvPr id="8" name="꺾인 연결선 7"/>
          <p:cNvCxnSpPr>
            <a:stCxn id="80" idx="3"/>
            <a:endCxn id="3" idx="1"/>
          </p:cNvCxnSpPr>
          <p:nvPr/>
        </p:nvCxnSpPr>
        <p:spPr>
          <a:xfrm flipV="1">
            <a:off x="842674" y="2686782"/>
            <a:ext cx="5376593" cy="22174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lfo8-9\Desktop\캡쳐\K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3" y="3281083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8-9\Desktop\캡쳐\K-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4" y="4128055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5335925" y="5248043"/>
            <a:ext cx="50720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5400000" flipH="1" flipV="1">
            <a:off x="5415367" y="4274174"/>
            <a:ext cx="1146887" cy="80086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6425101" y="3168830"/>
            <a:ext cx="2718027" cy="186465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697437" y="4652228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 시 제목과 내용에 글이 없는 경우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49529" y="5233805"/>
            <a:ext cx="585569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2" name="꺾인 연결선 41"/>
          <p:cNvCxnSpPr>
            <a:stCxn id="58" idx="2"/>
          </p:cNvCxnSpPr>
          <p:nvPr/>
        </p:nvCxnSpPr>
        <p:spPr>
          <a:xfrm rot="16200000" flipH="1">
            <a:off x="529380" y="5497943"/>
            <a:ext cx="432418" cy="60655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1048865" y="5841826"/>
            <a:ext cx="214256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 내용 전부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리셋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37960" y="5248038"/>
            <a:ext cx="428364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93173" y="6004741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공지사항 게시판으로 이동</a:t>
            </a:r>
          </a:p>
        </p:txBody>
      </p:sp>
      <p:cxnSp>
        <p:nvCxnSpPr>
          <p:cNvPr id="63" name="직선 화살표 연결선 62"/>
          <p:cNvCxnSpPr>
            <a:stCxn id="60" idx="3"/>
            <a:endCxn id="62" idx="0"/>
          </p:cNvCxnSpPr>
          <p:nvPr/>
        </p:nvCxnSpPr>
        <p:spPr>
          <a:xfrm>
            <a:off x="6266324" y="5423641"/>
            <a:ext cx="72320" cy="58110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Picture 6" descr="C:\Users\alfo8-9\Desktop\캡쳐\K-013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100" y="2519689"/>
            <a:ext cx="2883437" cy="263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모서리가 둥근 직사각형 79"/>
          <p:cNvSpPr/>
          <p:nvPr/>
        </p:nvSpPr>
        <p:spPr>
          <a:xfrm>
            <a:off x="237425" y="2769045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066" name="Picture 9" descr="C:\Users\alfo8-9\Desktop\캡쳐\K-03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12" y="2128838"/>
            <a:ext cx="5381625" cy="27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356057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40335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상세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075" name="Picture 3" descr="C:\Users\alfo8-9\Desktop\캡쳐\K-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6" y="1684454"/>
            <a:ext cx="6246199" cy="322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111046" y="2029252"/>
            <a:ext cx="6246199" cy="141319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982338" y="2558706"/>
            <a:ext cx="2905733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글 등록일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내용 출력</a:t>
            </a:r>
          </a:p>
        </p:txBody>
      </p:sp>
      <p:cxnSp>
        <p:nvCxnSpPr>
          <p:cNvPr id="19" name="직선 화살표 연결선 18"/>
          <p:cNvCxnSpPr>
            <a:stCxn id="3" idx="3"/>
          </p:cNvCxnSpPr>
          <p:nvPr/>
        </p:nvCxnSpPr>
        <p:spPr>
          <a:xfrm>
            <a:off x="6357245" y="2735850"/>
            <a:ext cx="62509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3189660" y="446158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34850" y="446158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568894" y="4461589"/>
            <a:ext cx="2192565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공지사항 게시판으로 이동</a:t>
            </a:r>
          </a:p>
        </p:txBody>
      </p:sp>
      <p:cxnSp>
        <p:nvCxnSpPr>
          <p:cNvPr id="23" name="직선 화살표 연결선 22"/>
          <p:cNvCxnSpPr>
            <a:stCxn id="49" idx="3"/>
          </p:cNvCxnSpPr>
          <p:nvPr/>
        </p:nvCxnSpPr>
        <p:spPr>
          <a:xfrm flipV="1">
            <a:off x="3932165" y="4638732"/>
            <a:ext cx="636729" cy="3569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6" idx="2"/>
          </p:cNvCxnSpPr>
          <p:nvPr/>
        </p:nvCxnSpPr>
        <p:spPr>
          <a:xfrm rot="16200000" flipH="1">
            <a:off x="3742581" y="3886533"/>
            <a:ext cx="986117" cy="2859073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alfo8-9\Desktop\캡쳐\K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76" y="5208588"/>
            <a:ext cx="42195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모서리가 둥근 직사각형 57"/>
          <p:cNvSpPr/>
          <p:nvPr/>
        </p:nvSpPr>
        <p:spPr>
          <a:xfrm>
            <a:off x="6811784" y="4849731"/>
            <a:ext cx="2262944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확인을 누르면 해당 글 삭제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2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043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7778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03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Use-case-Diagram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ADCB6C5-E66D-4F92-9CC6-D52E187B6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72" y="1481865"/>
            <a:ext cx="7540668" cy="5152516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09851112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8-9\Desktop\캡쳐\K-01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012" y="2091079"/>
            <a:ext cx="5265470" cy="135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C:\Users\alfo8-9\Desktop\캡쳐\K-0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4" y="2051947"/>
            <a:ext cx="5004586" cy="264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2651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37646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게시판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5662790" y="1498169"/>
            <a:ext cx="2855269" cy="4893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endCxn id="3" idx="3"/>
          </p:cNvCxnSpPr>
          <p:nvPr/>
        </p:nvCxnSpPr>
        <p:spPr>
          <a:xfrm rot="10800000">
            <a:off x="8518060" y="1742820"/>
            <a:ext cx="1448901" cy="34826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62791" y="1604319"/>
            <a:ext cx="2855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&amp;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내용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작성일 검색 가능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40656" y="2330824"/>
            <a:ext cx="412377" cy="181489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 41"/>
          <p:cNvCxnSpPr>
            <a:stCxn id="24" idx="2"/>
            <a:endCxn id="44" idx="1"/>
          </p:cNvCxnSpPr>
          <p:nvPr/>
        </p:nvCxnSpPr>
        <p:spPr>
          <a:xfrm rot="16200000" flipH="1">
            <a:off x="157581" y="4534987"/>
            <a:ext cx="1260848" cy="482320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43"/>
          <p:cNvSpPr/>
          <p:nvPr/>
        </p:nvSpPr>
        <p:spPr>
          <a:xfrm>
            <a:off x="1029165" y="5256873"/>
            <a:ext cx="1588529" cy="29939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번호 역순 정렬</a:t>
            </a:r>
          </a:p>
        </p:txBody>
      </p:sp>
      <p:pic>
        <p:nvPicPr>
          <p:cNvPr id="1026" name="Picture 2" descr="C:\Users\alfo8-9\Desktop\캡쳐\K-0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408" y="4314205"/>
            <a:ext cx="2409190" cy="698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꺾인 연결선 48"/>
          <p:cNvCxnSpPr>
            <a:endCxn id="1026" idx="1"/>
          </p:cNvCxnSpPr>
          <p:nvPr/>
        </p:nvCxnSpPr>
        <p:spPr>
          <a:xfrm rot="16200000" flipH="1">
            <a:off x="3962887" y="2915881"/>
            <a:ext cx="2362578" cy="1132464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5513821" y="3837316"/>
            <a:ext cx="2693182" cy="45720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검색 입력란에 값이 없는 경우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알람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2178424" y="4294516"/>
            <a:ext cx="1071231" cy="2505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59" name="꺾인 연결선 58"/>
          <p:cNvCxnSpPr>
            <a:stCxn id="63" idx="2"/>
            <a:endCxn id="67" idx="0"/>
          </p:cNvCxnSpPr>
          <p:nvPr/>
        </p:nvCxnSpPr>
        <p:spPr>
          <a:xfrm rot="16200000" flipH="1">
            <a:off x="3269029" y="3990116"/>
            <a:ext cx="553962" cy="166394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3556433" y="5099068"/>
            <a:ext cx="1643096" cy="31561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페이징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처리</a:t>
            </a:r>
          </a:p>
        </p:txBody>
      </p:sp>
      <p:pic>
        <p:nvPicPr>
          <p:cNvPr id="5123" name="Picture 3" descr="C:\Users\alfo8-9\Desktop\캡쳐\K-0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5839" y="2300824"/>
            <a:ext cx="571027" cy="69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3246231" y="2011744"/>
            <a:ext cx="1953298" cy="28908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8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33302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170" name="Picture 2" descr="C:\Users\alfo8-9\Desktop\캡쳐\K-01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" y="1790238"/>
            <a:ext cx="6322151" cy="381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9131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81081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글 작성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389240" y="2723954"/>
            <a:ext cx="258211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or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수정 불가</a:t>
            </a:r>
          </a:p>
        </p:txBody>
      </p:sp>
      <p:cxnSp>
        <p:nvCxnSpPr>
          <p:cNvPr id="8" name="꺾인 연결선 7"/>
          <p:cNvCxnSpPr>
            <a:stCxn id="80" idx="3"/>
            <a:endCxn id="3" idx="1"/>
          </p:cNvCxnSpPr>
          <p:nvPr/>
        </p:nvCxnSpPr>
        <p:spPr>
          <a:xfrm flipV="1">
            <a:off x="950254" y="2899557"/>
            <a:ext cx="5438986" cy="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lfo8-9\Desktop\캡쳐\K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3" y="3281083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8-9\Desktop\캡쳐\K-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4" y="4128055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5309030" y="5248043"/>
            <a:ext cx="50720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5400000" flipH="1" flipV="1">
            <a:off x="5415367" y="4274174"/>
            <a:ext cx="1146887" cy="80086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6425101" y="3168830"/>
            <a:ext cx="2718027" cy="186465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697437" y="4652228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 시 제목과 내용에 글이 없는 경우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248144" y="5233805"/>
            <a:ext cx="585569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2" name="꺾인 연결선 41"/>
          <p:cNvCxnSpPr>
            <a:stCxn id="58" idx="2"/>
          </p:cNvCxnSpPr>
          <p:nvPr/>
        </p:nvCxnSpPr>
        <p:spPr>
          <a:xfrm rot="16200000" flipH="1">
            <a:off x="627995" y="5497943"/>
            <a:ext cx="432418" cy="60655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1138515" y="5841826"/>
            <a:ext cx="214256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 내용 전부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리셋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28995" y="5248038"/>
            <a:ext cx="428364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93173" y="6004741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자주 묻는 질문 게시판으로 이동</a:t>
            </a:r>
          </a:p>
        </p:txBody>
      </p:sp>
      <p:cxnSp>
        <p:nvCxnSpPr>
          <p:cNvPr id="63" name="직선 화살표 연결선 62"/>
          <p:cNvCxnSpPr>
            <a:stCxn id="60" idx="3"/>
            <a:endCxn id="62" idx="0"/>
          </p:cNvCxnSpPr>
          <p:nvPr/>
        </p:nvCxnSpPr>
        <p:spPr>
          <a:xfrm>
            <a:off x="6257359" y="5423641"/>
            <a:ext cx="81285" cy="58110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345005" y="2760080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345004" y="2481125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64" name="꺾인 연결선 63"/>
          <p:cNvCxnSpPr>
            <a:stCxn id="61" idx="3"/>
            <a:endCxn id="7171" idx="0"/>
          </p:cNvCxnSpPr>
          <p:nvPr/>
        </p:nvCxnSpPr>
        <p:spPr>
          <a:xfrm flipV="1">
            <a:off x="950253" y="2481125"/>
            <a:ext cx="8849501" cy="139478"/>
          </a:xfrm>
          <a:prstGeom prst="bentConnector4">
            <a:avLst>
              <a:gd name="adj1" fmla="val 47713"/>
              <a:gd name="adj2" fmla="val 263897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 descr="C:\Users\alfo8-9\Desktop\캡쳐\K-01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941" y="2481125"/>
            <a:ext cx="8096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>
            <a:off x="9268638" y="1905378"/>
            <a:ext cx="1669665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원하는 말머리 선택</a:t>
            </a:r>
          </a:p>
        </p:txBody>
      </p:sp>
      <p:sp>
        <p:nvSpPr>
          <p:cNvPr id="6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6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37404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alfo8-9\Desktop\캡쳐\K-01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684453"/>
            <a:ext cx="6263785" cy="324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837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14742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자주 묻는 질문 상세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11046" y="2029252"/>
            <a:ext cx="6246199" cy="141319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982338" y="2558706"/>
            <a:ext cx="2905733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글 등록일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내용 출력</a:t>
            </a:r>
          </a:p>
        </p:txBody>
      </p:sp>
      <p:cxnSp>
        <p:nvCxnSpPr>
          <p:cNvPr id="19" name="직선 화살표 연결선 18"/>
          <p:cNvCxnSpPr>
            <a:stCxn id="3" idx="3"/>
          </p:cNvCxnSpPr>
          <p:nvPr/>
        </p:nvCxnSpPr>
        <p:spPr>
          <a:xfrm>
            <a:off x="6357245" y="2735850"/>
            <a:ext cx="625093" cy="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모서리가 둥근 직사각형 48"/>
          <p:cNvSpPr/>
          <p:nvPr/>
        </p:nvSpPr>
        <p:spPr>
          <a:xfrm>
            <a:off x="3189660" y="447682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2427230" y="4476829"/>
            <a:ext cx="742505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4568894" y="4461589"/>
            <a:ext cx="2586286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자주 묻는 질문 게시판으로 이동</a:t>
            </a:r>
          </a:p>
        </p:txBody>
      </p:sp>
      <p:cxnSp>
        <p:nvCxnSpPr>
          <p:cNvPr id="23" name="직선 화살표 연결선 22"/>
          <p:cNvCxnSpPr>
            <a:stCxn id="49" idx="3"/>
          </p:cNvCxnSpPr>
          <p:nvPr/>
        </p:nvCxnSpPr>
        <p:spPr>
          <a:xfrm flipV="1">
            <a:off x="3932165" y="4653972"/>
            <a:ext cx="636729" cy="3569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56" idx="2"/>
          </p:cNvCxnSpPr>
          <p:nvPr/>
        </p:nvCxnSpPr>
        <p:spPr>
          <a:xfrm rot="16200000" flipH="1">
            <a:off x="3734961" y="3901773"/>
            <a:ext cx="986117" cy="2859073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alfo8-9\Desktop\캡쳐\K-0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76" y="5208588"/>
            <a:ext cx="4219575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모서리가 둥근 직사각형 57"/>
          <p:cNvSpPr/>
          <p:nvPr/>
        </p:nvSpPr>
        <p:spPr>
          <a:xfrm>
            <a:off x="6811784" y="4849731"/>
            <a:ext cx="2262944" cy="35428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확인을 누르면 해당 글 삭제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2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1084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717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97305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050" name="Picture 2" descr="C:\Users\alfo8-9\Desktop\캡쳐\K-0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01" y="1519238"/>
            <a:ext cx="5857106" cy="338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229110" y="1906297"/>
            <a:ext cx="5628765" cy="1075028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stCxn id="44" idx="3"/>
            <a:endCxn id="47" idx="1"/>
          </p:cNvCxnSpPr>
          <p:nvPr/>
        </p:nvCxnSpPr>
        <p:spPr>
          <a:xfrm flipV="1">
            <a:off x="5857875" y="2289677"/>
            <a:ext cx="1781691" cy="1541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7639566" y="1979028"/>
            <a:ext cx="2856984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39566" y="2020154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관리자 게시판에서 작성한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게시판은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굵은 글씨로 맨 상단 리스트에 나타낸다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14713" y="3000375"/>
            <a:ext cx="5628765" cy="139065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꺾인 연결선 56"/>
          <p:cNvCxnSpPr>
            <a:endCxn id="58" idx="1"/>
          </p:cNvCxnSpPr>
          <p:nvPr/>
        </p:nvCxnSpPr>
        <p:spPr>
          <a:xfrm flipV="1">
            <a:off x="5842655" y="3530415"/>
            <a:ext cx="1781691" cy="15413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7624346" y="3219766"/>
            <a:ext cx="2856984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639566" y="3229291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사용자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게시판에서 작성한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글은 하단 리스트에 나타낸다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2051" name="Picture 3" descr="C:\Users\alfo8-9\Desktop\캡쳐\K-03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836" y="4122576"/>
            <a:ext cx="5615914" cy="241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모서리가 둥근 직사각형 59"/>
          <p:cNvSpPr/>
          <p:nvPr/>
        </p:nvSpPr>
        <p:spPr>
          <a:xfrm>
            <a:off x="6082019" y="4080376"/>
            <a:ext cx="4938406" cy="99644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5977606" y="5166226"/>
            <a:ext cx="5914212" cy="1367924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꺾인 연결선 61"/>
          <p:cNvCxnSpPr>
            <a:stCxn id="60" idx="3"/>
          </p:cNvCxnSpPr>
          <p:nvPr/>
        </p:nvCxnSpPr>
        <p:spPr>
          <a:xfrm flipH="1" flipV="1">
            <a:off x="5843478" y="2752725"/>
            <a:ext cx="5176947" cy="1825876"/>
          </a:xfrm>
          <a:prstGeom prst="bentConnector3">
            <a:avLst>
              <a:gd name="adj1" fmla="val -4416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61" idx="1"/>
            <a:endCxn id="56" idx="2"/>
          </p:cNvCxnSpPr>
          <p:nvPr/>
        </p:nvCxnSpPr>
        <p:spPr>
          <a:xfrm rot="10800000">
            <a:off x="3029096" y="4391026"/>
            <a:ext cx="2948510" cy="1459163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22072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lfo8-9\Desktop\캡쳐\K-0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684454"/>
            <a:ext cx="6145415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069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76673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페이지 검색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743031" y="1596594"/>
            <a:ext cx="2361667" cy="455354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꺾인 연결선 44"/>
          <p:cNvCxnSpPr>
            <a:stCxn id="6147" idx="0"/>
            <a:endCxn id="19" idx="1"/>
          </p:cNvCxnSpPr>
          <p:nvPr/>
        </p:nvCxnSpPr>
        <p:spPr>
          <a:xfrm rot="16200000" flipH="1">
            <a:off x="7075900" y="1604514"/>
            <a:ext cx="284109" cy="786071"/>
          </a:xfrm>
          <a:prstGeom prst="bentConnector4">
            <a:avLst>
              <a:gd name="adj1" fmla="val -80462"/>
              <a:gd name="adj2" fmla="val 7999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7639566" y="1979028"/>
            <a:ext cx="2018784" cy="31812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10991" y="2001104"/>
            <a:ext cx="213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검색 조건을 선택할 수 있다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</a:p>
        </p:txBody>
      </p:sp>
      <p:sp>
        <p:nvSpPr>
          <p:cNvPr id="58" name="모서리가 둥근 직사각형 57"/>
          <p:cNvSpPr/>
          <p:nvPr/>
        </p:nvSpPr>
        <p:spPr>
          <a:xfrm>
            <a:off x="7624346" y="3524567"/>
            <a:ext cx="3599856" cy="47119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639566" y="3534091"/>
            <a:ext cx="3584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Notice All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을 선택한다면 입력 창이 클릭이 안되고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검색버튼을 누르면 공지사항만 검색된다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6147" name="Picture 3" descr="C:\Users\alfo8-9\Desktop\캡쳐\K-05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432" y="1855495"/>
            <a:ext cx="9429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꺾인 연결선 62"/>
          <p:cNvCxnSpPr>
            <a:stCxn id="44" idx="3"/>
            <a:endCxn id="58" idx="1"/>
          </p:cNvCxnSpPr>
          <p:nvPr/>
        </p:nvCxnSpPr>
        <p:spPr>
          <a:xfrm>
            <a:off x="6104698" y="1824271"/>
            <a:ext cx="1519648" cy="1935891"/>
          </a:xfrm>
          <a:prstGeom prst="bentConnector3">
            <a:avLst>
              <a:gd name="adj1" fmla="val -143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26630257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4564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26057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게시판 상세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cxnSp>
        <p:nvCxnSpPr>
          <p:cNvPr id="45" name="꺾인 연결선 44"/>
          <p:cNvCxnSpPr>
            <a:stCxn id="44" idx="3"/>
            <a:endCxn id="47" idx="1"/>
          </p:cNvCxnSpPr>
          <p:nvPr/>
        </p:nvCxnSpPr>
        <p:spPr>
          <a:xfrm flipV="1">
            <a:off x="4819650" y="2184206"/>
            <a:ext cx="275855" cy="76719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5095505" y="1873557"/>
            <a:ext cx="2324470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061059" y="1880852"/>
            <a:ext cx="250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게시판에서 공지사항 제목을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누르면 이동하는 페이지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57" name="꺾인 연결선 56"/>
          <p:cNvCxnSpPr>
            <a:stCxn id="63" idx="3"/>
            <a:endCxn id="58" idx="1"/>
          </p:cNvCxnSpPr>
          <p:nvPr/>
        </p:nvCxnSpPr>
        <p:spPr>
          <a:xfrm>
            <a:off x="4914420" y="5320607"/>
            <a:ext cx="343925" cy="57379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5258345" y="5583754"/>
            <a:ext cx="2474574" cy="621297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273565" y="5593279"/>
            <a:ext cx="2576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게시판에서 일반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Q&amp;A 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제목을 </a:t>
            </a:r>
            <a:endParaRPr lang="en-US" altLang="ko-KR" sz="1200" dirty="0">
              <a:latin typeface="나눔고딕" panose="020B0600000101010101" charset="-127"/>
              <a:ea typeface="나눔고딕" panose="020B0600000101010101" charset="-127"/>
            </a:endParaRPr>
          </a:p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누르면 이동하는 페이지</a:t>
            </a:r>
          </a:p>
        </p:txBody>
      </p:sp>
      <p:pic>
        <p:nvPicPr>
          <p:cNvPr id="3074" name="Picture 2" descr="C:\Users\alfo8-9\Desktop\캡쳐\K-0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0" y="1830819"/>
            <a:ext cx="4471988" cy="222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129855" y="1822424"/>
            <a:ext cx="4689795" cy="2257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5" name="Picture 3" descr="C:\Users\alfo8-9\Desktop\캡쳐\K-0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10" y="4107064"/>
            <a:ext cx="4471988" cy="242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129855" y="4107064"/>
            <a:ext cx="4784565" cy="242708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7" name="Picture 5" descr="C:\Users\alfo8-9\Desktop\캡쳐\K-0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919" y="1699126"/>
            <a:ext cx="4204676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lfo8-9\Desktop\캡쳐\K-04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919" y="4080376"/>
            <a:ext cx="4204676" cy="234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alfo8-9\Desktop\캡쳐\K-04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129" y="3240289"/>
            <a:ext cx="2781417" cy="2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alfo8-9\Desktop\캡쳐\K-05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420" y="4320541"/>
            <a:ext cx="2749126" cy="25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0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467053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7252" y="-12735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7971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7910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상세 페이지 </a:t>
            </a:r>
            <a:r>
              <a:rPr lang="ko-KR" altLang="en-US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댓글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100" name="Picture 4" descr="C:\Users\alfo8-9\Desktop\캡쳐\K-0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3" y="1702274"/>
            <a:ext cx="5092388" cy="204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4510468" y="1827975"/>
            <a:ext cx="748999" cy="660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꺾인 연결선 4"/>
          <p:cNvCxnSpPr/>
          <p:nvPr/>
        </p:nvCxnSpPr>
        <p:spPr>
          <a:xfrm flipV="1">
            <a:off x="5259467" y="1991152"/>
            <a:ext cx="2141458" cy="167299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7400925" y="1821955"/>
            <a:ext cx="2476500" cy="39962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427561" y="1883268"/>
            <a:ext cx="2441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버튼을 누르면 </a:t>
            </a:r>
            <a:r>
              <a:rPr lang="ko-KR" altLang="en-US" sz="1200" dirty="0" err="1">
                <a:latin typeface="나눔고딕" panose="020B0600000101010101" charset="-127"/>
                <a:ea typeface="나눔고딕" panose="020B0600000101010101" charset="-127"/>
              </a:rPr>
              <a:t>댓글이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 등록된다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.</a:t>
            </a:r>
            <a:endParaRPr lang="ko-KR" altLang="en-US" sz="1200" dirty="0"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101" name="Picture 5" descr="C:\Users\alfo8-9\Desktop\캡쳐\K-0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83" y="4148139"/>
            <a:ext cx="5655086" cy="12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93460" y="4322747"/>
            <a:ext cx="5706809" cy="660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7278911" y="3748513"/>
            <a:ext cx="1683115" cy="30361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8" name="꺾인 연결선 67"/>
          <p:cNvCxnSpPr>
            <a:stCxn id="44" idx="3"/>
            <a:endCxn id="66" idx="1"/>
          </p:cNvCxnSpPr>
          <p:nvPr/>
        </p:nvCxnSpPr>
        <p:spPr>
          <a:xfrm flipV="1">
            <a:off x="5800269" y="3900323"/>
            <a:ext cx="1478642" cy="752900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93460" y="2562225"/>
            <a:ext cx="5313159" cy="857250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" name="꺾인 연결선 72"/>
          <p:cNvCxnSpPr>
            <a:stCxn id="25" idx="2"/>
          </p:cNvCxnSpPr>
          <p:nvPr/>
        </p:nvCxnSpPr>
        <p:spPr>
          <a:xfrm rot="16200000" flipH="1">
            <a:off x="2439784" y="3729731"/>
            <a:ext cx="881299" cy="26078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3279216" y="3794064"/>
            <a:ext cx="2150033" cy="330476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279217" y="3819644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클릭하면 작성된 </a:t>
            </a:r>
            <a:r>
              <a:rPr lang="ko-KR" altLang="en-US" sz="1200" dirty="0" err="1">
                <a:latin typeface="나눔고딕" panose="020B0600000101010101" charset="-127"/>
                <a:ea typeface="나눔고딕" panose="020B0600000101010101" charset="-127"/>
              </a:rPr>
              <a:t>댓글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 활성화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4981575" y="4322747"/>
            <a:ext cx="799544" cy="66095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TextBox 82"/>
          <p:cNvSpPr txBox="1"/>
          <p:nvPr/>
        </p:nvSpPr>
        <p:spPr>
          <a:xfrm>
            <a:off x="7289773" y="3775133"/>
            <a:ext cx="1672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latin typeface="나눔고딕" panose="020B0600000101010101" charset="-127"/>
                <a:ea typeface="나눔고딕" panose="020B0600000101010101" charset="-127"/>
              </a:rPr>
              <a:t>댓글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 수정 </a:t>
            </a:r>
            <a:r>
              <a:rPr lang="en-US" altLang="ko-KR" sz="1200" dirty="0">
                <a:latin typeface="나눔고딕" panose="020B0600000101010101" charset="-127"/>
                <a:ea typeface="나눔고딕" panose="020B0600000101010101" charset="-127"/>
              </a:rPr>
              <a:t>, </a:t>
            </a:r>
            <a:r>
              <a:rPr lang="ko-KR" altLang="en-US" sz="1200" dirty="0">
                <a:latin typeface="나눔고딕" panose="020B0600000101010101" charset="-127"/>
                <a:ea typeface="나눔고딕" panose="020B0600000101010101" charset="-127"/>
              </a:rPr>
              <a:t>삭제 가능</a:t>
            </a: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8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21601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lfo8-9\Desktop\캡쳐\K-0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9" y="1793648"/>
            <a:ext cx="6190270" cy="3821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9131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781081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Q&amp;A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공지사항 글 작성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6389240" y="2723954"/>
            <a:ext cx="258211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관리자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ID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출력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,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입력</a:t>
            </a:r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or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수정 불가</a:t>
            </a:r>
          </a:p>
        </p:txBody>
      </p:sp>
      <p:cxnSp>
        <p:nvCxnSpPr>
          <p:cNvPr id="8" name="꺾인 연결선 7"/>
          <p:cNvCxnSpPr>
            <a:stCxn id="80" idx="3"/>
            <a:endCxn id="3" idx="1"/>
          </p:cNvCxnSpPr>
          <p:nvPr/>
        </p:nvCxnSpPr>
        <p:spPr>
          <a:xfrm flipV="1">
            <a:off x="797854" y="2899557"/>
            <a:ext cx="5591386" cy="1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alfo8-9\Desktop\캡쳐\K-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3" y="3281083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8-9\Desktop\캡쳐\K-01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314" y="4128055"/>
            <a:ext cx="2543290" cy="73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모서리가 둥근 직사각형 48"/>
          <p:cNvSpPr/>
          <p:nvPr/>
        </p:nvSpPr>
        <p:spPr>
          <a:xfrm>
            <a:off x="5309030" y="5248043"/>
            <a:ext cx="50720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23" name="꺾인 연결선 22"/>
          <p:cNvCxnSpPr/>
          <p:nvPr/>
        </p:nvCxnSpPr>
        <p:spPr>
          <a:xfrm rot="5400000" flipH="1" flipV="1">
            <a:off x="5415367" y="4274174"/>
            <a:ext cx="1146887" cy="800861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6425101" y="3168830"/>
            <a:ext cx="2718027" cy="186465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2697437" y="4652228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작성 시 제목과 내용에 글이 없는 경우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7644" y="5233805"/>
            <a:ext cx="585569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2" name="꺾인 연결선 41"/>
          <p:cNvCxnSpPr>
            <a:stCxn id="58" idx="2"/>
            <a:endCxn id="59" idx="1"/>
          </p:cNvCxnSpPr>
          <p:nvPr/>
        </p:nvCxnSpPr>
        <p:spPr>
          <a:xfrm rot="16200000" flipH="1">
            <a:off x="528263" y="5407176"/>
            <a:ext cx="432419" cy="788086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1138515" y="5841826"/>
            <a:ext cx="2142566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제목 내용 전부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리셋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5828995" y="5248038"/>
            <a:ext cx="428364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4893173" y="6004741"/>
            <a:ext cx="2890941" cy="35120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Q&amp;A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게시판 페이지로 이동</a:t>
            </a:r>
          </a:p>
        </p:txBody>
      </p:sp>
      <p:cxnSp>
        <p:nvCxnSpPr>
          <p:cNvPr id="63" name="직선 화살표 연결선 62"/>
          <p:cNvCxnSpPr>
            <a:stCxn id="60" idx="3"/>
            <a:endCxn id="62" idx="0"/>
          </p:cNvCxnSpPr>
          <p:nvPr/>
        </p:nvCxnSpPr>
        <p:spPr>
          <a:xfrm>
            <a:off x="6257359" y="5423641"/>
            <a:ext cx="81285" cy="581100"/>
          </a:xfrm>
          <a:prstGeom prst="straightConnector1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모서리가 둥근 직사각형 79"/>
          <p:cNvSpPr/>
          <p:nvPr/>
        </p:nvSpPr>
        <p:spPr>
          <a:xfrm>
            <a:off x="192605" y="2760080"/>
            <a:ext cx="605249" cy="278955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sp>
        <p:nvSpPr>
          <p:cNvPr id="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1526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9" descr="C:\Users\alfo8-9\Desktop\캡쳐\K-0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95" y="3821330"/>
            <a:ext cx="3733595" cy="17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22406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 정보 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100" name="Picture 4" descr="C:\Users\alfo8-9\Desktop\캡쳐\K-0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0" y="1917102"/>
            <a:ext cx="5640206" cy="326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모서리가 둥근 직사각형 43"/>
          <p:cNvSpPr/>
          <p:nvPr/>
        </p:nvSpPr>
        <p:spPr>
          <a:xfrm>
            <a:off x="2647737" y="4775665"/>
            <a:ext cx="705064" cy="361423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418786" y="5577789"/>
            <a:ext cx="1026381" cy="2414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페이징</a:t>
            </a:r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 처리</a:t>
            </a:r>
          </a:p>
        </p:txBody>
      </p:sp>
      <p:cxnSp>
        <p:nvCxnSpPr>
          <p:cNvPr id="5" name="꺾인 연결선 4"/>
          <p:cNvCxnSpPr>
            <a:stCxn id="44" idx="2"/>
            <a:endCxn id="45" idx="0"/>
          </p:cNvCxnSpPr>
          <p:nvPr/>
        </p:nvCxnSpPr>
        <p:spPr>
          <a:xfrm rot="5400000">
            <a:off x="2245773" y="4823292"/>
            <a:ext cx="440701" cy="106829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1" name="Picture 5" descr="C:\Users\alfo8-9\Desktop\캡쳐\K-02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95" y="2029252"/>
            <a:ext cx="3733595" cy="15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1579445" y="2335835"/>
            <a:ext cx="705064" cy="219989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꺾인 연결선 56"/>
          <p:cNvCxnSpPr>
            <a:stCxn id="56" idx="3"/>
            <a:endCxn id="4101" idx="0"/>
          </p:cNvCxnSpPr>
          <p:nvPr/>
        </p:nvCxnSpPr>
        <p:spPr>
          <a:xfrm flipV="1">
            <a:off x="2284509" y="2029252"/>
            <a:ext cx="6026384" cy="1406529"/>
          </a:xfrm>
          <a:prstGeom prst="bentConnector4">
            <a:avLst>
              <a:gd name="adj1" fmla="val 15544"/>
              <a:gd name="adj2" fmla="val 116253"/>
            </a:avLst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5297701" y="1530531"/>
            <a:ext cx="1987019" cy="241451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회원정보 상세페이지 이동</a:t>
            </a:r>
          </a:p>
        </p:txBody>
      </p:sp>
      <p:pic>
        <p:nvPicPr>
          <p:cNvPr id="4103" name="Picture 7" descr="C:\Users\alfo8-9\Desktop\캡쳐\K-02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874" y="4143652"/>
            <a:ext cx="335177" cy="78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8699501" y="3917950"/>
            <a:ext cx="442550" cy="225702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cxnSp>
        <p:nvCxnSpPr>
          <p:cNvPr id="47" name="꺾인 연결선 46"/>
          <p:cNvCxnSpPr>
            <a:stCxn id="63" idx="0"/>
            <a:endCxn id="67" idx="1"/>
          </p:cNvCxnSpPr>
          <p:nvPr/>
        </p:nvCxnSpPr>
        <p:spPr>
          <a:xfrm rot="5400000" flipH="1" flipV="1">
            <a:off x="9564604" y="3066706"/>
            <a:ext cx="207416" cy="1495072"/>
          </a:xfrm>
          <a:prstGeom prst="bentConnector2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모서리가 둥근 직사각형 66"/>
          <p:cNvSpPr/>
          <p:nvPr/>
        </p:nvSpPr>
        <p:spPr>
          <a:xfrm>
            <a:off x="10415848" y="3496059"/>
            <a:ext cx="1453110" cy="42894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원하는 검색조건 선택하여 검색</a:t>
            </a:r>
            <a:endParaRPr lang="ko-KR" altLang="en-US" sz="1200" dirty="0">
              <a:solidFill>
                <a:schemeClr val="tx1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4107" name="Picture 11" descr="C:\Users\alfo8-9\Desktop\캡쳐\K-02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434" y="5698515"/>
            <a:ext cx="1842730" cy="80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꺾인 연결선 58"/>
          <p:cNvCxnSpPr>
            <a:stCxn id="1026" idx="3"/>
            <a:endCxn id="4107" idx="1"/>
          </p:cNvCxnSpPr>
          <p:nvPr/>
        </p:nvCxnSpPr>
        <p:spPr>
          <a:xfrm>
            <a:off x="6676847" y="5953807"/>
            <a:ext cx="1438587" cy="147637"/>
          </a:xfrm>
          <a:prstGeom prst="bentConnector3">
            <a:avLst/>
          </a:prstGeom>
          <a:ln w="1905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4272385" y="6180972"/>
            <a:ext cx="3484775" cy="428949"/>
          </a:xfrm>
          <a:prstGeom prst="round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고딕" panose="020B0600000101010101" charset="-127"/>
                <a:ea typeface="나눔고딕" panose="020B0600000101010101" charset="-127"/>
              </a:rPr>
              <a:t>마케팅 선택 시 검색조건이 일치하지 않는 경우</a:t>
            </a:r>
          </a:p>
        </p:txBody>
      </p:sp>
      <p:pic>
        <p:nvPicPr>
          <p:cNvPr id="1026" name="Picture 2" descr="C:\Users\alfo8-9\Desktop\캡쳐\K-035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347" y="5806169"/>
            <a:ext cx="32385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9235272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6324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597305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관리자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회원정보 검색 기능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9218" name="Picture 2" descr="C:\Users\alfo8-9\Desktop\캡쳐\K-0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20" y="1899902"/>
            <a:ext cx="4502336" cy="414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lfo8-9\Desktop\캡쳐\K-0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50" y="1945780"/>
            <a:ext cx="7192496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544762" y="807688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게시판 관리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1233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03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Use-case-Diagram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</a:rPr>
              <a:t>Use-case-Diagram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D6F3B8-BDA6-41BA-B5C9-11ADE5BC2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127" y="1483499"/>
            <a:ext cx="7556295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111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4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-4"/>
            <a:ext cx="12192001" cy="1396698"/>
            <a:chOff x="-1" y="-4"/>
            <a:chExt cx="12192001" cy="1396698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486727" y="36509"/>
              <a:ext cx="498763" cy="1099127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515928" y="23091"/>
              <a:ext cx="424873" cy="1117600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752112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361384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59" name="그룹 58"/>
          <p:cNvGrpSpPr/>
          <p:nvPr/>
        </p:nvGrpSpPr>
        <p:grpSpPr>
          <a:xfrm>
            <a:off x="1956848" y="2268602"/>
            <a:ext cx="8261053" cy="2569497"/>
            <a:chOff x="3274795" y="1970666"/>
            <a:chExt cx="5642410" cy="1755003"/>
          </a:xfrm>
        </p:grpSpPr>
        <p:sp>
          <p:nvSpPr>
            <p:cNvPr id="60" name="TextBox 59"/>
            <p:cNvSpPr txBox="1"/>
            <p:nvPr/>
          </p:nvSpPr>
          <p:spPr>
            <a:xfrm>
              <a:off x="3274795" y="2754472"/>
              <a:ext cx="5642410" cy="9711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lvl1pPr lvl="0" algn="ctr">
                <a:lnSpc>
                  <a:spcPct val="90000"/>
                </a:lnSpc>
                <a:spcBef>
                  <a:spcPct val="0"/>
                </a:spcBef>
                <a:buNone/>
                <a:defRPr sz="4000">
                  <a:ln>
                    <a:gradFill>
                      <a:gsLst>
                        <a:gs pos="0">
                          <a:srgbClr val="EF7B36">
                            <a:alpha val="30000"/>
                          </a:srgbClr>
                        </a:gs>
                        <a:gs pos="100000">
                          <a:srgbClr val="D9A78A">
                            <a:alpha val="30000"/>
                          </a:srgbClr>
                        </a:gs>
                      </a:gsLst>
                      <a:lin ang="5400000" scaled="1"/>
                    </a:gradFill>
                  </a:ln>
                  <a:gradFill>
                    <a:gsLst>
                      <a:gs pos="0">
                        <a:srgbClr val="EF7B36"/>
                      </a:gs>
                      <a:gs pos="100000">
                        <a:srgbClr val="D9A78A"/>
                      </a:gs>
                    </a:gsLst>
                    <a:lin ang="5400000" scaled="1"/>
                  </a:gradFill>
                  <a:latin typeface="나눔고딕 ExtraBold" panose="020D0904000000000000" pitchFamily="50" charset="-127"/>
                  <a:ea typeface="나눔고딕 ExtraBold" panose="020D0904000000000000" pitchFamily="50" charset="-127"/>
                </a:defRPr>
              </a:lvl1pPr>
            </a:lstStyle>
            <a:p>
              <a:pPr lvl="0" algn="ctr"/>
              <a:r>
                <a:rPr lang="en-US" altLang="ko-KR" sz="480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Thanks for</a:t>
              </a:r>
            </a:p>
            <a:p>
              <a:pPr lvl="0" algn="ctr"/>
              <a:r>
                <a:rPr lang="en-US" altLang="ko-KR" sz="480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Watching ! :D </a:t>
              </a:r>
              <a:endParaRPr lang="en-US" altLang="ko-KR" sz="48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61" name="직사각형 60"/>
            <p:cNvSpPr/>
            <p:nvPr/>
          </p:nvSpPr>
          <p:spPr>
            <a:xfrm>
              <a:off x="5267325" y="1982781"/>
              <a:ext cx="1695450" cy="31432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353050" y="1970666"/>
              <a:ext cx="152400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>
                      <a:lumMod val="95000"/>
                    </a:schemeClr>
                  </a:solidFill>
                </a:rPr>
                <a:t>Presentation</a:t>
              </a:r>
              <a:endParaRPr lang="ko-KR" altLang="en-US" sz="1400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63" name="직선 연결선 6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0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7523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/>
              <a:t>DB </a:t>
            </a:r>
            <a:r>
              <a:rPr lang="ko-KR" altLang="en-US"/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00363" y="3306919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DB</a:t>
            </a:r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구조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6173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DB </a:t>
            </a:r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개체관계도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D48141-8C94-42CD-A742-FA9A1ABB4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632620"/>
            <a:ext cx="11382375" cy="4860719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34697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974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DB </a:t>
            </a:r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en-US" altLang="ko-KR" sz="36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DB</a:t>
            </a:r>
            <a:r>
              <a:rPr lang="ko-KR" altLang="en-US" sz="360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 구조 소개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  <a:alpha val="90000"/>
                </a:prst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개체관계도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prstClr val="white">
                  <a:lumMod val="95000"/>
                </a:prst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173ADAD-F60F-4C94-A057-890065370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36" y="1657899"/>
            <a:ext cx="11572404" cy="4792489"/>
          </a:xfrm>
          <a:prstGeom prst="rect">
            <a:avLst/>
          </a:prstGeom>
        </p:spPr>
      </p:pic>
      <p:sp>
        <p:nvSpPr>
          <p:cNvPr id="4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34697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6762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04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DB </a:t>
            </a:r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개체관계도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논리적 모델링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8DC013-845F-44B0-9A5B-8EE9C6D52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1534747"/>
            <a:ext cx="11658600" cy="4896078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3469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748145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400" b="1" i="1">
                <a:solidFill>
                  <a:prstClr val="white"/>
                </a:solidFill>
              </a:rPr>
              <a:t>ㅡ</a:t>
            </a:r>
            <a:r>
              <a:rPr lang="en-US" altLang="ko-KR" sz="2400" b="1" i="1">
                <a:solidFill>
                  <a:prstClr val="white"/>
                </a:solidFill>
              </a:rPr>
              <a:t> Project Contents </a:t>
            </a:r>
            <a:r>
              <a:rPr lang="ko-KR" altLang="en-US" sz="2400" b="1" i="1">
                <a:solidFill>
                  <a:prstClr val="white"/>
                </a:solidFill>
              </a:rPr>
              <a:t>ㅡ</a:t>
            </a:r>
            <a:endParaRPr lang="en-US" altLang="ko-KR" sz="24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-4"/>
            <a:ext cx="12192001" cy="1396698"/>
            <a:chOff x="-1" y="-4"/>
            <a:chExt cx="12192001" cy="1396698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1006764"/>
              <a:ext cx="267854" cy="267854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3486727" y="36509"/>
              <a:ext cx="498763" cy="1099127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515928" y="23091"/>
              <a:ext cx="424873" cy="1117600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752112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361384" y="-4"/>
              <a:ext cx="267854" cy="133931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82" name="텍스트 개체 틀 2"/>
          <p:cNvSpPr txBox="1">
            <a:spLocks/>
          </p:cNvSpPr>
          <p:nvPr/>
        </p:nvSpPr>
        <p:spPr>
          <a:xfrm>
            <a:off x="2183937" y="126096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01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3" name="텍스트 개체 틀 3"/>
          <p:cNvSpPr txBox="1">
            <a:spLocks/>
          </p:cNvSpPr>
          <p:nvPr/>
        </p:nvSpPr>
        <p:spPr>
          <a:xfrm>
            <a:off x="8647229" y="1230936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03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4" name="텍스트 개체 틀 4"/>
          <p:cNvSpPr txBox="1">
            <a:spLocks/>
          </p:cNvSpPr>
          <p:nvPr/>
        </p:nvSpPr>
        <p:spPr>
          <a:xfrm>
            <a:off x="2157389" y="3873654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04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5" name="텍스트 개체 틀 5"/>
          <p:cNvSpPr txBox="1">
            <a:spLocks/>
          </p:cNvSpPr>
          <p:nvPr/>
        </p:nvSpPr>
        <p:spPr>
          <a:xfrm>
            <a:off x="5378448" y="1223342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02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6" name="텍스트 개체 틀 6"/>
          <p:cNvSpPr txBox="1">
            <a:spLocks/>
          </p:cNvSpPr>
          <p:nvPr/>
        </p:nvSpPr>
        <p:spPr>
          <a:xfrm>
            <a:off x="2055767" y="2449749"/>
            <a:ext cx="2089599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개발목적 및 요구사항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7" name="텍스트 개체 틀 7"/>
          <p:cNvSpPr txBox="1">
            <a:spLocks/>
          </p:cNvSpPr>
          <p:nvPr/>
        </p:nvSpPr>
        <p:spPr>
          <a:xfrm>
            <a:off x="5383507" y="2483961"/>
            <a:ext cx="1716816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일정 및 개발환경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8" name="텍스트 개체 틀 8"/>
          <p:cNvSpPr txBox="1">
            <a:spLocks/>
          </p:cNvSpPr>
          <p:nvPr/>
        </p:nvSpPr>
        <p:spPr>
          <a:xfrm>
            <a:off x="8659400" y="2516676"/>
            <a:ext cx="192562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Use-case-Diagram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89" name="텍스트 개체 틀 9"/>
          <p:cNvSpPr txBox="1">
            <a:spLocks/>
          </p:cNvSpPr>
          <p:nvPr/>
        </p:nvSpPr>
        <p:spPr>
          <a:xfrm>
            <a:off x="2162449" y="5109333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DB</a:t>
            </a:r>
            <a:r>
              <a:rPr kumimoji="0" lang="ko-KR" altLang="en-US" sz="1600" b="1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구조</a:t>
            </a:r>
            <a:endParaRPr kumimoji="0" lang="ko-KR" altLang="en-US" sz="1600" b="1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0" name="텍스트 개체 틀 10"/>
          <p:cNvSpPr txBox="1">
            <a:spLocks/>
          </p:cNvSpPr>
          <p:nvPr/>
        </p:nvSpPr>
        <p:spPr>
          <a:xfrm>
            <a:off x="2110891" y="2892679"/>
            <a:ext cx="1563348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개발목적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 요구사항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1" name="텍스트 개체 틀 11"/>
          <p:cNvSpPr txBox="1">
            <a:spLocks/>
          </p:cNvSpPr>
          <p:nvPr/>
        </p:nvSpPr>
        <p:spPr>
          <a:xfrm>
            <a:off x="5341861" y="2879999"/>
            <a:ext cx="1539951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역할분담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일정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팀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개인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개발 환경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2" name="텍스트 개체 틀 12"/>
          <p:cNvSpPr txBox="1">
            <a:spLocks/>
          </p:cNvSpPr>
          <p:nvPr/>
        </p:nvSpPr>
        <p:spPr>
          <a:xfrm>
            <a:off x="8647229" y="2900991"/>
            <a:ext cx="2346859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cs"/>
              </a:rPr>
              <a:t>Use-case-Diagram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cs"/>
              </a:rPr>
              <a:t>Use-case-Diagram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</a:t>
            </a:r>
            <a:r>
              <a:rPr kumimoji="0" lang="en-US" altLang="ko-KR" sz="1200" b="1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40000"/>
                    </a:sys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)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ysClr val="window" lastClr="FFFFFF">
                    <a:lumMod val="95000"/>
                    <a:alpha val="40000"/>
                  </a:sys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93" name="텍스트 개체 틀 13"/>
          <p:cNvSpPr txBox="1">
            <a:spLocks/>
          </p:cNvSpPr>
          <p:nvPr/>
        </p:nvSpPr>
        <p:spPr>
          <a:xfrm>
            <a:off x="2132241" y="5489787"/>
            <a:ext cx="148841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개체관계도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논리적 모델링</a:t>
            </a:r>
            <a:endParaRPr lang="en-US" altLang="ko-KR" b="1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물리적 모델링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2110891" y="2218516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5" name="모서리가 둥근 직사각형 94"/>
          <p:cNvSpPr/>
          <p:nvPr/>
        </p:nvSpPr>
        <p:spPr>
          <a:xfrm>
            <a:off x="5256308" y="2229282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6" name="모서리가 둥근 직사각형 95"/>
          <p:cNvSpPr/>
          <p:nvPr/>
        </p:nvSpPr>
        <p:spPr>
          <a:xfrm>
            <a:off x="8647230" y="2238551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7" name="모서리가 둥근 직사각형 96"/>
          <p:cNvSpPr/>
          <p:nvPr/>
        </p:nvSpPr>
        <p:spPr>
          <a:xfrm>
            <a:off x="2077739" y="4854654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8" name="텍스트 개체 틀 4"/>
          <p:cNvSpPr txBox="1">
            <a:spLocks/>
          </p:cNvSpPr>
          <p:nvPr/>
        </p:nvSpPr>
        <p:spPr>
          <a:xfrm>
            <a:off x="5359406" y="3887600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05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99" name="텍스트 개체 틀 9"/>
          <p:cNvSpPr txBox="1">
            <a:spLocks/>
          </p:cNvSpPr>
          <p:nvPr/>
        </p:nvSpPr>
        <p:spPr>
          <a:xfrm>
            <a:off x="5364466" y="5123279"/>
            <a:ext cx="1503728" cy="338554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프로그램 구조</a:t>
            </a:r>
          </a:p>
        </p:txBody>
      </p:sp>
      <p:sp>
        <p:nvSpPr>
          <p:cNvPr id="100" name="텍스트 개체 틀 13"/>
          <p:cNvSpPr txBox="1">
            <a:spLocks/>
          </p:cNvSpPr>
          <p:nvPr/>
        </p:nvSpPr>
        <p:spPr>
          <a:xfrm>
            <a:off x="5377033" y="5519317"/>
            <a:ext cx="148841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MVC 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endParaRPr lang="en-US" altLang="ko-KR" b="1" dirty="0">
              <a:ln>
                <a:solidFill>
                  <a:prstClr val="white">
                    <a:lumMod val="95000"/>
                    <a:alpha val="40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5279756" y="4868600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2" name="텍스트 개체 틀 3"/>
          <p:cNvSpPr txBox="1">
            <a:spLocks/>
          </p:cNvSpPr>
          <p:nvPr/>
        </p:nvSpPr>
        <p:spPr>
          <a:xfrm>
            <a:off x="8666511" y="3873654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48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06</a:t>
            </a:r>
            <a:endParaRPr kumimoji="0" lang="ko-KR" altLang="en-US" sz="4800" b="1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3" name="텍스트 개체 틀 5"/>
          <p:cNvSpPr txBox="1">
            <a:spLocks/>
          </p:cNvSpPr>
          <p:nvPr/>
        </p:nvSpPr>
        <p:spPr>
          <a:xfrm>
            <a:off x="5386059" y="3899596"/>
            <a:ext cx="1367025" cy="817205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ko-KR" altLang="en-US" sz="4800" b="1" i="0" u="none" strike="noStrike" kern="1200" cap="none" spc="0" normalizeH="0" baseline="0" noProof="0" dirty="0">
              <a:ln>
                <a:solidFill>
                  <a:prstClr val="white">
                    <a:alpha val="30000"/>
                  </a:prstClr>
                </a:solidFill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04" name="텍스트 개체 틀 8"/>
          <p:cNvSpPr txBox="1">
            <a:spLocks/>
          </p:cNvSpPr>
          <p:nvPr/>
        </p:nvSpPr>
        <p:spPr>
          <a:xfrm>
            <a:off x="8671570" y="5179671"/>
            <a:ext cx="1925629" cy="31190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6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UI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기능 후기</a:t>
            </a:r>
          </a:p>
        </p:txBody>
      </p:sp>
      <p:sp>
        <p:nvSpPr>
          <p:cNvPr id="105" name="텍스트 개체 틀 12"/>
          <p:cNvSpPr txBox="1">
            <a:spLocks/>
          </p:cNvSpPr>
          <p:nvPr/>
        </p:nvSpPr>
        <p:spPr>
          <a:xfrm>
            <a:off x="8659400" y="5575709"/>
            <a:ext cx="1609554" cy="82875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UI</a:t>
            </a:r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기능설명</a:t>
            </a:r>
            <a:endParaRPr lang="en-US" altLang="ko-KR" b="1" dirty="0">
              <a:ln>
                <a:solidFill>
                  <a:prstClr val="white">
                    <a:lumMod val="95000"/>
                    <a:alpha val="40000"/>
                  </a:prstClr>
                </a:solidFill>
              </a:ln>
              <a:solidFill>
                <a:schemeClr val="bg2">
                  <a:lumMod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b="1" dirty="0">
                <a:ln>
                  <a:solidFill>
                    <a:prstClr val="white">
                      <a:lumMod val="95000"/>
                      <a:alpha val="40000"/>
                    </a:prstClr>
                  </a:solidFill>
                </a:ln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후기</a:t>
            </a:r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8659400" y="4854654"/>
            <a:ext cx="1820567" cy="67722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109" name="직선 연결선 108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직사각형 109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Copyright TumbLove </a:t>
            </a:r>
            <a:r>
              <a:rPr lang="ko-KR" altLang="en-US" sz="1050" b="1">
                <a:solidFill>
                  <a:schemeClr val="tx2">
                    <a:lumMod val="50000"/>
                  </a:schemeClr>
                </a:solidFill>
              </a:rPr>
              <a:t>ⓒ </a:t>
            </a:r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All Right reserved</a:t>
            </a:r>
            <a:endParaRPr lang="ko-KR" altLang="en-US" sz="1050" b="1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74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033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/>
              <a:t>프로그램 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프로그램 구조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6173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프로그램 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86AC8D-78D8-4FEA-8C51-D49520EF2E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69" y="1623367"/>
            <a:ext cx="1674568" cy="453707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C0BB15B-D69B-4B99-B275-95679FBB2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687" y="1722681"/>
            <a:ext cx="1383941" cy="22119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C05AFE1-711A-4964-BFFC-253D9736F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773" y="1936092"/>
            <a:ext cx="1383941" cy="393890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9E68D04C-0BE4-4F33-8DAC-1555547AD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681" y="1714270"/>
            <a:ext cx="1383941" cy="138985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0C84474-BAB8-4E7C-A749-0451C9564D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64" y="1712136"/>
            <a:ext cx="1383941" cy="235388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E996CDA-08B9-453E-8CF3-B60D1B932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47" y="1712136"/>
            <a:ext cx="1522335" cy="254373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6542460-AA58-4D28-A728-EEFB0EA4D9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65" y="4066017"/>
            <a:ext cx="1381258" cy="702615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79A40B3-444E-46E2-B1C3-7D9A138BC3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65" y="4261666"/>
            <a:ext cx="1522252" cy="63282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6E801FD3-D7AC-4148-B40C-DB8B76285E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889" y="3104125"/>
            <a:ext cx="1393750" cy="3204462"/>
          </a:xfrm>
          <a:prstGeom prst="rect">
            <a:avLst/>
          </a:prstGeom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4778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prstClr val="white">
                      <a:alpha val="30000"/>
                    </a:prstClr>
                  </a:solidFill>
                </a:ln>
                <a:solidFill>
                  <a:prstClr val="white"/>
                </a:solidFill>
              </a:rPr>
              <a:t>프로그램 구조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 dirty="0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D4FE69-E979-4178-BB81-C2D1CA267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23" y="1633493"/>
            <a:ext cx="1560068" cy="360676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6DC4388-DC65-46BD-9E4F-2DFF8F577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9" y="1657900"/>
            <a:ext cx="1658955" cy="4319786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D229FCC-39E8-4280-979B-008A234DC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92" y="1633493"/>
            <a:ext cx="1697988" cy="45800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823BAE9-BDE3-4B0F-B209-12635CF0D3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39" y="5987979"/>
            <a:ext cx="1658955" cy="209753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864661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31810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메인 및 상품상세정보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73716A-DA1F-48BC-ABBD-84629BED4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83" y="1453813"/>
            <a:ext cx="6315075" cy="503872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12940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16428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회원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1ED7CF1-3E3C-4254-BE7B-8C1941C7F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437" y="1486711"/>
            <a:ext cx="6909955" cy="499629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28401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15573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리뷰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AB5104-B8A5-4376-B0AC-7E49F74169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02" y="1359726"/>
            <a:ext cx="5766955" cy="5264727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98069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587606" y="280650"/>
            <a:ext cx="11728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1462764" y="359364"/>
            <a:ext cx="923294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고객센터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12B872-2A93-47FE-9EEE-90E1D4701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69" y="1457569"/>
            <a:ext cx="6909955" cy="499629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190415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992112" y="271414"/>
            <a:ext cx="107332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2867270" y="350128"/>
            <a:ext cx="700829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장바구니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F97105-A56D-45FB-92CA-8D0E8CF7A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55" y="2102132"/>
            <a:ext cx="5969261" cy="389572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403293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934961" y="271414"/>
            <a:ext cx="113046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2810120" y="350128"/>
            <a:ext cx="700829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사용자 </a:t>
            </a:r>
            <a:r>
              <a:rPr lang="en-US" altLang="ko-KR" dirty="0"/>
              <a:t>– </a:t>
            </a:r>
            <a:r>
              <a:rPr lang="ko-KR" altLang="en-US" dirty="0"/>
              <a:t>주문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043814-8F81-4B44-B83C-5CCEB58442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442" y="1355968"/>
            <a:ext cx="3801341" cy="5264727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370426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메인 및 로그인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191FAF-B041-49B0-A623-164FD6D69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86" y="2138332"/>
            <a:ext cx="6108383" cy="4160616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1294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50000"/>
              </a:lnSpc>
            </a:pPr>
            <a:endParaRPr lang="en-US" altLang="ko-KR" sz="2000" b="1" i="1" dirty="0">
              <a:solidFill>
                <a:schemeClr val="bg1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01 |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rPr>
              <a:t>개발목적 및 요구사항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j-cs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Copyright TumbLove </a:t>
            </a:r>
            <a:r>
              <a:rPr lang="ko-KR" altLang="en-US" sz="1050" b="1">
                <a:solidFill>
                  <a:schemeClr val="tx2">
                    <a:lumMod val="50000"/>
                  </a:schemeClr>
                </a:solidFill>
              </a:rPr>
              <a:t>ⓒ </a:t>
            </a:r>
            <a:r>
              <a:rPr lang="en-US" altLang="ko-KR" sz="1050" b="1">
                <a:solidFill>
                  <a:schemeClr val="tx2">
                    <a:lumMod val="50000"/>
                  </a:schemeClr>
                </a:solidFill>
              </a:rPr>
              <a:t>All Right reserved</a:t>
            </a:r>
            <a:endParaRPr lang="ko-KR" altLang="en-US" sz="1050" b="1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개발목적 및 요구사항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10607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회원관리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6BAF8D-14EC-4CAA-9C46-608FF276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71" y="1603899"/>
            <a:ext cx="5124607" cy="4888450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533342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상품관리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B5093C-BF59-4960-A5D8-59F9D6B5ED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512" y="1496498"/>
            <a:ext cx="5498523" cy="5056909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299734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1839711" y="271414"/>
            <a:ext cx="98767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05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MVC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구조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사용자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UML(</a:t>
            </a:r>
            <a:r>
              <a:rPr lang="ko-KR" altLang="en-US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</a:t>
            </a:r>
            <a:r>
              <a:rPr lang="en-US" altLang="ko-KR">
                <a:ln>
                  <a:solidFill>
                    <a:prstClr val="white">
                      <a:lumMod val="95000"/>
                      <a:alpha val="30000"/>
                    </a:prst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dirty="0">
              <a:ln>
                <a:solidFill>
                  <a:prstClr val="white">
                    <a:lumMod val="95000"/>
                    <a:alpha val="30000"/>
                  </a:prst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2714870" y="350128"/>
            <a:ext cx="80674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en-US" altLang="ko-KR" dirty="0"/>
              <a:t>UML Class Diagram(</a:t>
            </a:r>
            <a:r>
              <a:rPr lang="ko-KR" altLang="en-US" dirty="0"/>
              <a:t>관리자 </a:t>
            </a:r>
            <a:r>
              <a:rPr lang="en-US" altLang="ko-KR" dirty="0"/>
              <a:t>– </a:t>
            </a:r>
            <a:r>
              <a:rPr lang="ko-KR" altLang="en-US" dirty="0"/>
              <a:t>상품관리</a:t>
            </a:r>
            <a:r>
              <a:rPr lang="en-US" altLang="ko-KR" dirty="0"/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72BFDF-4803-49EB-9C26-3CBB9CD0B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626" y="1542743"/>
            <a:ext cx="8258340" cy="4866266"/>
          </a:xfrm>
          <a:prstGeom prst="rect">
            <a:avLst/>
          </a:prstGeom>
        </p:spPr>
      </p:pic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390177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3161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사용자 </a:t>
            </a:r>
            <a:r>
              <a:rPr lang="en-US" altLang="ko-KR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UI </a:t>
            </a:r>
            <a:r>
              <a:rPr lang="ko-KR" altLang="en-US" sz="36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소개</a:t>
            </a:r>
            <a:endParaRPr lang="en-US" altLang="ko-KR" sz="20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prstClr val="black">
                  <a:lumMod val="75000"/>
                  <a:lumOff val="25000"/>
                  <a:alpha val="90000"/>
                </a:prst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49595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9742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상단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공통부분 중 상단 설명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15E871-6DC3-42CB-8BCA-82E6ED188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84454"/>
            <a:ext cx="12192000" cy="203416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50660" y="3981450"/>
            <a:ext cx="1697240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</a:t>
            </a:r>
            <a:r>
              <a:rPr lang="en-US" altLang="ko-KR" sz="1200" dirty="0">
                <a:ea typeface="나눔고딕"/>
              </a:rPr>
              <a:t>Home </a:t>
            </a:r>
            <a:r>
              <a:rPr lang="ko-KR" altLang="en-US" sz="1200" dirty="0">
                <a:ea typeface="나눔고딕"/>
              </a:rPr>
              <a:t>버튼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en-US" altLang="ko-KR" sz="1200" dirty="0">
                <a:ea typeface="나눔고딕"/>
              </a:rPr>
              <a:t>Home </a:t>
            </a:r>
            <a:r>
              <a:rPr lang="ko-KR" altLang="en-US" sz="1200" dirty="0">
                <a:ea typeface="나눔고딕"/>
              </a:rPr>
              <a:t>클릭 하면 홈페이지 홈 화면으로 이동합니다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4" name="타원 43"/>
          <p:cNvSpPr/>
          <p:nvPr/>
        </p:nvSpPr>
        <p:spPr>
          <a:xfrm>
            <a:off x="3736107" y="1627379"/>
            <a:ext cx="476105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/>
        </p:nvSpPr>
        <p:spPr>
          <a:xfrm>
            <a:off x="4172486" y="1634448"/>
            <a:ext cx="446154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4648457" y="1634836"/>
            <a:ext cx="457224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5212938" y="1637602"/>
            <a:ext cx="468888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5769851" y="1639389"/>
            <a:ext cx="415510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6279027" y="1664827"/>
            <a:ext cx="482431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/>
          <p:cNvSpPr/>
          <p:nvPr/>
        </p:nvSpPr>
        <p:spPr>
          <a:xfrm>
            <a:off x="3266926" y="1657372"/>
            <a:ext cx="476105" cy="3184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53" idx="4"/>
          </p:cNvCxnSpPr>
          <p:nvPr/>
        </p:nvCxnSpPr>
        <p:spPr>
          <a:xfrm flipH="1">
            <a:off x="2019300" y="1975772"/>
            <a:ext cx="1485679" cy="190149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758327" y="5197956"/>
            <a:ext cx="1697240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로그인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로그인 버튼 클릭하면 </a:t>
            </a:r>
            <a:r>
              <a:rPr lang="ko-KR" altLang="en-US" sz="1200" dirty="0" err="1">
                <a:ea typeface="나눔고딕"/>
              </a:rPr>
              <a:t>모달</a:t>
            </a:r>
            <a:r>
              <a:rPr lang="ko-KR" altLang="en-US" sz="1200" dirty="0">
                <a:ea typeface="나눔고딕"/>
              </a:rPr>
              <a:t> 창으로 </a:t>
            </a:r>
            <a:r>
              <a:rPr lang="ko-KR" altLang="en-US" sz="1200" dirty="0" err="1">
                <a:ea typeface="나눔고딕"/>
              </a:rPr>
              <a:t>로그인을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할수있게</a:t>
            </a:r>
            <a:r>
              <a:rPr lang="ko-KR" altLang="en-US" sz="1200" dirty="0">
                <a:ea typeface="나눔고딕"/>
              </a:rPr>
              <a:t> 해줍니다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504979" y="3877262"/>
            <a:ext cx="1697240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회원가입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회원가입 버튼 클릭 하면 회원가입 페이지로 이동합니다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185361" y="3877262"/>
            <a:ext cx="1697240" cy="15696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배송조회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배송조회 버튼 클릭 하면 배송조회 페이지로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061341" y="3943350"/>
            <a:ext cx="1697240" cy="15696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고객센터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고객센터 버튼 클릭 하면 고객센터 페이지로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280366" y="4910055"/>
            <a:ext cx="1697240" cy="15696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장바구니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장바구니 클릭 하면 장바구니 페이지로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057677" y="3969594"/>
            <a:ext cx="1697240" cy="138499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</a:t>
            </a:r>
            <a:r>
              <a:rPr lang="ko-KR" altLang="en-US" sz="1200" dirty="0" err="1">
                <a:ea typeface="나눔고딕"/>
              </a:rPr>
              <a:t>마이페이지</a:t>
            </a:r>
            <a:r>
              <a:rPr lang="ko-KR" altLang="en-US" sz="1200" dirty="0">
                <a:ea typeface="나눔고딕"/>
              </a:rPr>
              <a:t>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 err="1">
                <a:ea typeface="나눔고딕"/>
              </a:rPr>
              <a:t>마이페이지</a:t>
            </a:r>
            <a:r>
              <a:rPr lang="ko-KR" altLang="en-US" sz="1200" dirty="0">
                <a:ea typeface="나눔고딕"/>
              </a:rPr>
              <a:t> 클릭 하면 </a:t>
            </a:r>
            <a:r>
              <a:rPr lang="ko-KR" altLang="en-US" sz="1200" dirty="0" err="1">
                <a:ea typeface="나눔고딕"/>
              </a:rPr>
              <a:t>마이페이지로</a:t>
            </a:r>
            <a:r>
              <a:rPr lang="ko-KR" altLang="en-US" sz="1200" dirty="0">
                <a:ea typeface="나눔고딕"/>
              </a:rPr>
              <a:t> 이동합니다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단 </a:t>
            </a:r>
            <a:r>
              <a:rPr lang="ko-KR" altLang="en-US" sz="1200" dirty="0" err="1">
                <a:ea typeface="나눔고딕"/>
              </a:rPr>
              <a:t>로그인이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안되있을시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로그린</a:t>
            </a:r>
            <a:r>
              <a:rPr lang="ko-KR" altLang="en-US" sz="1200" dirty="0">
                <a:ea typeface="나눔고딕"/>
              </a:rPr>
              <a:t> 후 이용하라는 </a:t>
            </a:r>
            <a:r>
              <a:rPr lang="ko-KR" altLang="en-US" sz="1200" dirty="0" err="1">
                <a:ea typeface="나눔고딕"/>
              </a:rPr>
              <a:t>알림창이</a:t>
            </a:r>
            <a:r>
              <a:rPr lang="ko-KR" altLang="en-US" sz="1200" dirty="0">
                <a:ea typeface="나눔고딕"/>
              </a:rPr>
              <a:t> 뜹니다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157382" y="1793648"/>
            <a:ext cx="829567" cy="330222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4374581" y="1830819"/>
            <a:ext cx="20982" cy="197918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/>
          <p:nvPr/>
        </p:nvCxnSpPr>
        <p:spPr>
          <a:xfrm>
            <a:off x="4921231" y="1816572"/>
            <a:ext cx="593744" cy="29958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47" idx="4"/>
          </p:cNvCxnSpPr>
          <p:nvPr/>
        </p:nvCxnSpPr>
        <p:spPr>
          <a:xfrm>
            <a:off x="5447382" y="1956002"/>
            <a:ext cx="1072860" cy="185399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48" idx="4"/>
          </p:cNvCxnSpPr>
          <p:nvPr/>
        </p:nvCxnSpPr>
        <p:spPr>
          <a:xfrm>
            <a:off x="5977606" y="1957789"/>
            <a:ext cx="2713109" cy="191947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49" idx="5"/>
          </p:cNvCxnSpPr>
          <p:nvPr/>
        </p:nvCxnSpPr>
        <p:spPr>
          <a:xfrm>
            <a:off x="6690808" y="1936598"/>
            <a:ext cx="3253292" cy="225440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90577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7523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-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하단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공통부분 중 하단 설명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76844A-52FB-460B-ABE6-3F457D019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2" y="2810025"/>
            <a:ext cx="12192000" cy="191429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488824" y="3026778"/>
            <a:ext cx="2102813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▶홈페이지 하단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대표자 명과 사업자 등록번호 및 사무실 주소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전화번호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개인정보 책임자 이름을 사용자 들에게 제공해 주고 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808626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4" y="980850"/>
            <a:ext cx="2434468" cy="5509585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96144" y="993105"/>
            <a:ext cx="2434468" cy="1639473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19" idx="1"/>
          </p:cNvCxnSpPr>
          <p:nvPr/>
        </p:nvCxnSpPr>
        <p:spPr>
          <a:xfrm>
            <a:off x="2930612" y="1812842"/>
            <a:ext cx="509672" cy="134370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284" y="996550"/>
            <a:ext cx="6233924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24" name="모서리가 둥근 직사각형 23"/>
          <p:cNvSpPr/>
          <p:nvPr/>
        </p:nvSpPr>
        <p:spPr>
          <a:xfrm>
            <a:off x="3899244" y="2564062"/>
            <a:ext cx="5041557" cy="28008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꺾인 연결선 46"/>
          <p:cNvCxnSpPr>
            <a:cxnSpLocks/>
            <a:stCxn id="24" idx="0"/>
            <a:endCxn id="45" idx="2"/>
          </p:cNvCxnSpPr>
          <p:nvPr/>
        </p:nvCxnSpPr>
        <p:spPr>
          <a:xfrm rot="16200000" flipH="1">
            <a:off x="8606931" y="377153"/>
            <a:ext cx="217921" cy="4591738"/>
          </a:xfrm>
          <a:prstGeom prst="bentConnector5">
            <a:avLst>
              <a:gd name="adj1" fmla="val -104900"/>
              <a:gd name="adj2" fmla="val 66000"/>
              <a:gd name="adj3" fmla="val 179469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960354" y="1950986"/>
            <a:ext cx="210281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브랜드 별</a:t>
            </a:r>
            <a:r>
              <a:rPr lang="ko-KR" altLang="en-US" sz="1200" dirty="0">
                <a:ea typeface="나눔고딕"/>
              </a:rPr>
              <a:t>로 상품의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카테고리</a:t>
            </a:r>
            <a:r>
              <a:rPr lang="ko-KR" altLang="en-US" sz="1200" dirty="0">
                <a:ea typeface="나눔고딕"/>
              </a:rPr>
              <a:t>를 나눠 놓음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en-US" altLang="ko-KR" sz="1200" dirty="0">
                <a:ea typeface="나눔고딕"/>
              </a:rPr>
              <a:t>(a tag</a:t>
            </a:r>
            <a:r>
              <a:rPr lang="ko-KR" altLang="en-US" sz="1200" dirty="0">
                <a:ea typeface="나눔고딕"/>
              </a:rPr>
              <a:t>를 통해 해당 브랜드 페이지로 이동</a:t>
            </a:r>
            <a:r>
              <a:rPr lang="en-US" altLang="ko-KR" sz="1200" dirty="0">
                <a:ea typeface="나눔고딕"/>
              </a:rPr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978828" y="3053266"/>
            <a:ext cx="2102812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가장 많이 판매된 상품 </a:t>
            </a:r>
            <a:r>
              <a:rPr lang="en-US" altLang="ko-KR" sz="1200" b="1" dirty="0">
                <a:ea typeface="나눔고딕"/>
              </a:rPr>
              <a:t>4</a:t>
            </a:r>
            <a:r>
              <a:rPr lang="ko-KR" altLang="en-US" sz="1200" dirty="0">
                <a:ea typeface="나눔고딕"/>
              </a:rPr>
              <a:t>개를 </a:t>
            </a:r>
            <a:r>
              <a:rPr lang="en-US" altLang="ko-KR" sz="1200" dirty="0">
                <a:ea typeface="나눔고딕"/>
              </a:rPr>
              <a:t>Display.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테이블에 있는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누적판매량</a:t>
            </a:r>
            <a:r>
              <a:rPr lang="ko-KR" altLang="en-US" sz="1200" dirty="0">
                <a:ea typeface="나눔고딕"/>
              </a:rPr>
              <a:t> 컬럼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dirty="0">
                <a:ea typeface="나눔고딕"/>
              </a:rPr>
              <a:t>정렬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501115" y="2673022"/>
            <a:ext cx="2424525" cy="1018726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꺾인 연결선 59"/>
          <p:cNvCxnSpPr>
            <a:cxnSpLocks/>
            <a:stCxn id="58" idx="3"/>
            <a:endCxn id="67" idx="1"/>
          </p:cNvCxnSpPr>
          <p:nvPr/>
        </p:nvCxnSpPr>
        <p:spPr>
          <a:xfrm flipV="1">
            <a:off x="2925640" y="1487371"/>
            <a:ext cx="7005734" cy="1695014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931374" y="1256538"/>
            <a:ext cx="2150265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가장 최근에 등록된 </a:t>
            </a:r>
            <a:r>
              <a:rPr lang="ko-KR" altLang="en-US" sz="1200" b="1" dirty="0">
                <a:ea typeface="나눔고딕"/>
              </a:rPr>
              <a:t>신상품 </a:t>
            </a:r>
            <a:r>
              <a:rPr lang="en-US" altLang="ko-KR" sz="1200" b="1" dirty="0">
                <a:ea typeface="나눔고딕"/>
              </a:rPr>
              <a:t>1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를 </a:t>
            </a:r>
            <a:r>
              <a:rPr lang="en-US" altLang="ko-KR" sz="1200" dirty="0">
                <a:ea typeface="나눔고딕"/>
              </a:rPr>
              <a:t>Display</a:t>
            </a: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3" y="5411024"/>
            <a:ext cx="9145277" cy="114316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72" name="꺾인 연결선 71"/>
          <p:cNvCxnSpPr>
            <a:cxnSpLocks/>
            <a:stCxn id="71" idx="3"/>
            <a:endCxn id="56" idx="1"/>
          </p:cNvCxnSpPr>
          <p:nvPr/>
        </p:nvCxnSpPr>
        <p:spPr>
          <a:xfrm flipV="1">
            <a:off x="9318770" y="3561098"/>
            <a:ext cx="660058" cy="242150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521934" y="5491249"/>
            <a:ext cx="178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Product Mapper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5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349627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316" y="996550"/>
            <a:ext cx="6233924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56" name="TextBox 55"/>
          <p:cNvSpPr txBox="1"/>
          <p:nvPr/>
        </p:nvSpPr>
        <p:spPr>
          <a:xfrm>
            <a:off x="9750393" y="5474773"/>
            <a:ext cx="2269847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>
                <a:ea typeface="나눔고딕"/>
              </a:rPr>
              <a:t>가장 많이 판매된 상품 </a:t>
            </a:r>
            <a:r>
              <a:rPr lang="en-US" altLang="ko-KR" sz="1200" b="1">
                <a:ea typeface="나눔고딕"/>
              </a:rPr>
              <a:t>4</a:t>
            </a:r>
            <a:r>
              <a:rPr lang="ko-KR" altLang="en-US" sz="1200">
                <a:ea typeface="나눔고딕"/>
              </a:rPr>
              <a:t>개를 </a:t>
            </a:r>
            <a:r>
              <a:rPr lang="en-US" altLang="ko-KR" sz="1200">
                <a:ea typeface="나눔고딕"/>
              </a:rPr>
              <a:t>Display.</a:t>
            </a:r>
          </a:p>
          <a:p>
            <a:pPr algn="ctr"/>
            <a:r>
              <a:rPr lang="ko-KR" altLang="en-US" sz="1200">
                <a:ea typeface="나눔고딕"/>
              </a:rPr>
              <a:t>상품 테이블에 있는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 b="1">
                <a:ea typeface="나눔고딕"/>
              </a:rPr>
              <a:t>누적판매량</a:t>
            </a:r>
            <a:r>
              <a:rPr lang="ko-KR" altLang="en-US" sz="1200">
                <a:ea typeface="나눔고딕"/>
              </a:rPr>
              <a:t> 컬럼 기준으로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정렬</a:t>
            </a:r>
            <a:endParaRPr lang="en-US" altLang="ko-KR" sz="1200">
              <a:ea typeface="나눔고딕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174103" y="2112976"/>
            <a:ext cx="2756509" cy="1237222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꺾인 연결선 71"/>
          <p:cNvCxnSpPr>
            <a:stCxn id="8" idx="3"/>
            <a:endCxn id="56" idx="1"/>
          </p:cNvCxnSpPr>
          <p:nvPr/>
        </p:nvCxnSpPr>
        <p:spPr>
          <a:xfrm>
            <a:off x="8476208" y="4345226"/>
            <a:ext cx="1274185" cy="163737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" y="2106538"/>
            <a:ext cx="8478434" cy="447737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57" name="TextBox 56"/>
          <p:cNvSpPr txBox="1"/>
          <p:nvPr/>
        </p:nvSpPr>
        <p:spPr>
          <a:xfrm>
            <a:off x="6296289" y="3804403"/>
            <a:ext cx="1656200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가장 최근에 등록된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신상품 </a:t>
            </a:r>
            <a:r>
              <a:rPr lang="en-US" altLang="ko-KR" sz="1200" b="1" dirty="0">
                <a:ea typeface="나눔고딕"/>
              </a:rPr>
              <a:t>1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를 </a:t>
            </a:r>
            <a:r>
              <a:rPr lang="en-US" altLang="ko-KR" sz="1200" dirty="0">
                <a:ea typeface="나눔고딕"/>
              </a:rPr>
              <a:t>Display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4192" y="5474773"/>
            <a:ext cx="1708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Main Controller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218011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6" y="996134"/>
            <a:ext cx="2427715" cy="54943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02895" y="3845019"/>
            <a:ext cx="2427716" cy="233864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2930611" y="3763861"/>
            <a:ext cx="707296" cy="1250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07" y="1063861"/>
            <a:ext cx="5503847" cy="540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모서리가 둥근 직사각형 45"/>
          <p:cNvSpPr/>
          <p:nvPr/>
        </p:nvSpPr>
        <p:spPr>
          <a:xfrm>
            <a:off x="4314835" y="1418859"/>
            <a:ext cx="1440000" cy="18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667560" y="1063861"/>
            <a:ext cx="2370907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메인 페이지 하단</a:t>
            </a:r>
            <a:r>
              <a:rPr lang="ko-KR" altLang="en-US" sz="1200" dirty="0">
                <a:ea typeface="나눔고딕"/>
              </a:rPr>
              <a:t>에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상품리스트 </a:t>
            </a:r>
            <a:r>
              <a:rPr lang="en-US" altLang="ko-KR" sz="1200" b="1" dirty="0">
                <a:ea typeface="나눔고딕"/>
              </a:rPr>
              <a:t>12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가 </a:t>
            </a:r>
            <a:r>
              <a:rPr lang="en-US" altLang="ko-KR" sz="1200" dirty="0">
                <a:ea typeface="나눔고딕"/>
              </a:rPr>
              <a:t>Display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테이블의 컬럼을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판매량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평점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최신 등록 순</a:t>
            </a:r>
            <a:r>
              <a:rPr lang="ko-KR" altLang="en-US" sz="1200" dirty="0">
                <a:ea typeface="나눔고딕"/>
              </a:rPr>
              <a:t>으로 정렬 가능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382158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6" y="996134"/>
            <a:ext cx="2427715" cy="54943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02895" y="3845019"/>
            <a:ext cx="2427716" cy="233864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2930611" y="3763861"/>
            <a:ext cx="707296" cy="1250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07" y="1063861"/>
            <a:ext cx="5503847" cy="540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모서리가 둥근 직사각형 45"/>
          <p:cNvSpPr/>
          <p:nvPr/>
        </p:nvSpPr>
        <p:spPr>
          <a:xfrm>
            <a:off x="4314835" y="1418859"/>
            <a:ext cx="1440000" cy="18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667560" y="1063861"/>
            <a:ext cx="2370907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메인 페이지 하단</a:t>
            </a:r>
            <a:r>
              <a:rPr lang="ko-KR" altLang="en-US" sz="1200" dirty="0">
                <a:ea typeface="나눔고딕"/>
              </a:rPr>
              <a:t>에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상품리스트 </a:t>
            </a:r>
            <a:r>
              <a:rPr lang="en-US" altLang="ko-KR" sz="1200" b="1" dirty="0">
                <a:ea typeface="나눔고딕"/>
              </a:rPr>
              <a:t>12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가 </a:t>
            </a:r>
            <a:r>
              <a:rPr lang="en-US" altLang="ko-KR" sz="1200" dirty="0">
                <a:ea typeface="나눔고딕"/>
              </a:rPr>
              <a:t>Display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테이블의 컬럼을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판매량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평점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최신 등록 순</a:t>
            </a:r>
            <a:r>
              <a:rPr lang="ko-KR" altLang="en-US" sz="1200" dirty="0">
                <a:ea typeface="나눔고딕"/>
              </a:rPr>
              <a:t>으로 정렬 가능</a:t>
            </a:r>
            <a:endParaRPr lang="en-US" altLang="ko-KR" sz="1200" dirty="0">
              <a:ea typeface="나눔고딕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16E6DB4-F634-4288-84B5-635144BD5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46" y="3193672"/>
            <a:ext cx="5624354" cy="3280874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0BC5338-20CF-4C53-860A-76376E0A79D6}"/>
              </a:ext>
            </a:extLst>
          </p:cNvPr>
          <p:cNvSpPr txBox="1"/>
          <p:nvPr/>
        </p:nvSpPr>
        <p:spPr>
          <a:xfrm>
            <a:off x="10367462" y="6192614"/>
            <a:ext cx="1708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Main Controller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96468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350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01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개발목적 및 요구사항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개발목적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59446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36551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3379518282"/>
              </p:ext>
            </p:extLst>
          </p:nvPr>
        </p:nvGraphicFramePr>
        <p:xfrm>
          <a:off x="866638" y="1180135"/>
          <a:ext cx="10353675" cy="6938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1061960" y="2029252"/>
            <a:ext cx="2003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목적</a:t>
            </a:r>
            <a:endParaRPr lang="ko-KR" altLang="en-US" sz="2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6" name="Picture 2" descr="C:\Users\alfo\Desktop\아이콘\noun_environment_691803-cro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72" y="2578903"/>
            <a:ext cx="1199494" cy="103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lfo\Desktop\아이콘\noun_coffee tumbler_473066-cro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19" y="2591600"/>
            <a:ext cx="731517" cy="104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그룹 62"/>
          <p:cNvGrpSpPr/>
          <p:nvPr/>
        </p:nvGrpSpPr>
        <p:grpSpPr>
          <a:xfrm>
            <a:off x="9864882" y="2627299"/>
            <a:ext cx="804371" cy="881090"/>
            <a:chOff x="3943350" y="1074738"/>
            <a:chExt cx="4294188" cy="4703763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64" name="Freeform 6"/>
            <p:cNvSpPr>
              <a:spLocks noEditPoints="1"/>
            </p:cNvSpPr>
            <p:nvPr/>
          </p:nvSpPr>
          <p:spPr bwMode="auto">
            <a:xfrm>
              <a:off x="3943350" y="3757613"/>
              <a:ext cx="4294188" cy="2020888"/>
            </a:xfrm>
            <a:custGeom>
              <a:avLst/>
              <a:gdLst>
                <a:gd name="T0" fmla="*/ 2724 w 5410"/>
                <a:gd name="T1" fmla="*/ 395 h 2547"/>
                <a:gd name="T2" fmla="*/ 1167 w 5410"/>
                <a:gd name="T3" fmla="*/ 505 h 2547"/>
                <a:gd name="T4" fmla="*/ 262 w 5410"/>
                <a:gd name="T5" fmla="*/ 1369 h 2547"/>
                <a:gd name="T6" fmla="*/ 193 w 5410"/>
                <a:gd name="T7" fmla="*/ 1519 h 2547"/>
                <a:gd name="T8" fmla="*/ 238 w 5410"/>
                <a:gd name="T9" fmla="*/ 1667 h 2547"/>
                <a:gd name="T10" fmla="*/ 321 w 5410"/>
                <a:gd name="T11" fmla="*/ 1751 h 2547"/>
                <a:gd name="T12" fmla="*/ 476 w 5410"/>
                <a:gd name="T13" fmla="*/ 1899 h 2547"/>
                <a:gd name="T14" fmla="*/ 649 w 5410"/>
                <a:gd name="T15" fmla="*/ 2067 h 2547"/>
                <a:gd name="T16" fmla="*/ 871 w 5410"/>
                <a:gd name="T17" fmla="*/ 2278 h 2547"/>
                <a:gd name="T18" fmla="*/ 1430 w 5410"/>
                <a:gd name="T19" fmla="*/ 1917 h 2547"/>
                <a:gd name="T20" fmla="*/ 1748 w 5410"/>
                <a:gd name="T21" fmla="*/ 1843 h 2547"/>
                <a:gd name="T22" fmla="*/ 4064 w 5410"/>
                <a:gd name="T23" fmla="*/ 1520 h 2547"/>
                <a:gd name="T24" fmla="*/ 5171 w 5410"/>
                <a:gd name="T25" fmla="*/ 839 h 2547"/>
                <a:gd name="T26" fmla="*/ 5217 w 5410"/>
                <a:gd name="T27" fmla="*/ 680 h 2547"/>
                <a:gd name="T28" fmla="*/ 5143 w 5410"/>
                <a:gd name="T29" fmla="*/ 548 h 2547"/>
                <a:gd name="T30" fmla="*/ 4986 w 5410"/>
                <a:gd name="T31" fmla="*/ 500 h 2547"/>
                <a:gd name="T32" fmla="*/ 3880 w 5410"/>
                <a:gd name="T33" fmla="*/ 1138 h 2547"/>
                <a:gd name="T34" fmla="*/ 2938 w 5410"/>
                <a:gd name="T35" fmla="*/ 1216 h 2547"/>
                <a:gd name="T36" fmla="*/ 2787 w 5410"/>
                <a:gd name="T37" fmla="*/ 1151 h 2547"/>
                <a:gd name="T38" fmla="*/ 2727 w 5410"/>
                <a:gd name="T39" fmla="*/ 994 h 2547"/>
                <a:gd name="T40" fmla="*/ 2798 w 5410"/>
                <a:gd name="T41" fmla="*/ 846 h 2547"/>
                <a:gd name="T42" fmla="*/ 3418 w 5410"/>
                <a:gd name="T43" fmla="*/ 610 h 2547"/>
                <a:gd name="T44" fmla="*/ 3550 w 5410"/>
                <a:gd name="T45" fmla="*/ 503 h 2547"/>
                <a:gd name="T46" fmla="*/ 3572 w 5410"/>
                <a:gd name="T47" fmla="*/ 348 h 2547"/>
                <a:gd name="T48" fmla="*/ 3467 w 5410"/>
                <a:gd name="T49" fmla="*/ 216 h 2547"/>
                <a:gd name="T50" fmla="*/ 3348 w 5410"/>
                <a:gd name="T51" fmla="*/ 0 h 2547"/>
                <a:gd name="T52" fmla="*/ 3559 w 5410"/>
                <a:gd name="T53" fmla="*/ 47 h 2547"/>
                <a:gd name="T54" fmla="*/ 3714 w 5410"/>
                <a:gd name="T55" fmla="*/ 195 h 2547"/>
                <a:gd name="T56" fmla="*/ 3770 w 5410"/>
                <a:gd name="T57" fmla="*/ 420 h 2547"/>
                <a:gd name="T58" fmla="*/ 3685 w 5410"/>
                <a:gd name="T59" fmla="*/ 646 h 2547"/>
                <a:gd name="T60" fmla="*/ 3481 w 5410"/>
                <a:gd name="T61" fmla="*/ 790 h 2547"/>
                <a:gd name="T62" fmla="*/ 2922 w 5410"/>
                <a:gd name="T63" fmla="*/ 996 h 2547"/>
                <a:gd name="T64" fmla="*/ 2922 w 5410"/>
                <a:gd name="T65" fmla="*/ 1015 h 2547"/>
                <a:gd name="T66" fmla="*/ 2938 w 5410"/>
                <a:gd name="T67" fmla="*/ 1024 h 2547"/>
                <a:gd name="T68" fmla="*/ 4852 w 5410"/>
                <a:gd name="T69" fmla="*/ 337 h 2547"/>
                <a:gd name="T70" fmla="*/ 5083 w 5410"/>
                <a:gd name="T71" fmla="*/ 314 h 2547"/>
                <a:gd name="T72" fmla="*/ 5291 w 5410"/>
                <a:gd name="T73" fmla="*/ 424 h 2547"/>
                <a:gd name="T74" fmla="*/ 5402 w 5410"/>
                <a:gd name="T75" fmla="*/ 630 h 2547"/>
                <a:gd name="T76" fmla="*/ 5384 w 5410"/>
                <a:gd name="T77" fmla="*/ 848 h 2547"/>
                <a:gd name="T78" fmla="*/ 5253 w 5410"/>
                <a:gd name="T79" fmla="*/ 1028 h 2547"/>
                <a:gd name="T80" fmla="*/ 4147 w 5410"/>
                <a:gd name="T81" fmla="*/ 1692 h 2547"/>
                <a:gd name="T82" fmla="*/ 3321 w 5410"/>
                <a:gd name="T83" fmla="*/ 2031 h 2547"/>
                <a:gd name="T84" fmla="*/ 1605 w 5410"/>
                <a:gd name="T85" fmla="*/ 2054 h 2547"/>
                <a:gd name="T86" fmla="*/ 972 w 5410"/>
                <a:gd name="T87" fmla="*/ 2525 h 2547"/>
                <a:gd name="T88" fmla="*/ 886 w 5410"/>
                <a:gd name="T89" fmla="*/ 2543 h 2547"/>
                <a:gd name="T90" fmla="*/ 785 w 5410"/>
                <a:gd name="T91" fmla="*/ 2462 h 2547"/>
                <a:gd name="T92" fmla="*/ 617 w 5410"/>
                <a:gd name="T93" fmla="*/ 2301 h 2547"/>
                <a:gd name="T94" fmla="*/ 388 w 5410"/>
                <a:gd name="T95" fmla="*/ 2081 h 2547"/>
                <a:gd name="T96" fmla="*/ 191 w 5410"/>
                <a:gd name="T97" fmla="*/ 1892 h 2547"/>
                <a:gd name="T98" fmla="*/ 92 w 5410"/>
                <a:gd name="T99" fmla="*/ 1791 h 2547"/>
                <a:gd name="T100" fmla="*/ 0 w 5410"/>
                <a:gd name="T101" fmla="*/ 1571 h 2547"/>
                <a:gd name="T102" fmla="*/ 49 w 5410"/>
                <a:gd name="T103" fmla="*/ 1335 h 2547"/>
                <a:gd name="T104" fmla="*/ 978 w 5410"/>
                <a:gd name="T105" fmla="*/ 388 h 2547"/>
                <a:gd name="T106" fmla="*/ 1191 w 5410"/>
                <a:gd name="T107" fmla="*/ 308 h 2547"/>
                <a:gd name="T108" fmla="*/ 3348 w 5410"/>
                <a:gd name="T109" fmla="*/ 0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410" h="2547">
                  <a:moveTo>
                    <a:pt x="3369" y="191"/>
                  </a:moveTo>
                  <a:lnTo>
                    <a:pt x="3335" y="195"/>
                  </a:lnTo>
                  <a:lnTo>
                    <a:pt x="3301" y="202"/>
                  </a:lnTo>
                  <a:lnTo>
                    <a:pt x="2724" y="395"/>
                  </a:lnTo>
                  <a:lnTo>
                    <a:pt x="2713" y="399"/>
                  </a:lnTo>
                  <a:lnTo>
                    <a:pt x="2700" y="400"/>
                  </a:lnTo>
                  <a:lnTo>
                    <a:pt x="1203" y="500"/>
                  </a:lnTo>
                  <a:lnTo>
                    <a:pt x="1167" y="505"/>
                  </a:lnTo>
                  <a:lnTo>
                    <a:pt x="1131" y="518"/>
                  </a:lnTo>
                  <a:lnTo>
                    <a:pt x="1099" y="536"/>
                  </a:lnTo>
                  <a:lnTo>
                    <a:pt x="1068" y="561"/>
                  </a:lnTo>
                  <a:lnTo>
                    <a:pt x="262" y="1369"/>
                  </a:lnTo>
                  <a:lnTo>
                    <a:pt x="233" y="1401"/>
                  </a:lnTo>
                  <a:lnTo>
                    <a:pt x="213" y="1438"/>
                  </a:lnTo>
                  <a:lnTo>
                    <a:pt x="198" y="1477"/>
                  </a:lnTo>
                  <a:lnTo>
                    <a:pt x="193" y="1519"/>
                  </a:lnTo>
                  <a:lnTo>
                    <a:pt x="193" y="1558"/>
                  </a:lnTo>
                  <a:lnTo>
                    <a:pt x="200" y="1598"/>
                  </a:lnTo>
                  <a:lnTo>
                    <a:pt x="215" y="1634"/>
                  </a:lnTo>
                  <a:lnTo>
                    <a:pt x="238" y="1667"/>
                  </a:lnTo>
                  <a:lnTo>
                    <a:pt x="251" y="1679"/>
                  </a:lnTo>
                  <a:lnTo>
                    <a:pt x="269" y="1699"/>
                  </a:lnTo>
                  <a:lnTo>
                    <a:pt x="292" y="1723"/>
                  </a:lnTo>
                  <a:lnTo>
                    <a:pt x="321" y="1751"/>
                  </a:lnTo>
                  <a:lnTo>
                    <a:pt x="355" y="1784"/>
                  </a:lnTo>
                  <a:lnTo>
                    <a:pt x="393" y="1820"/>
                  </a:lnTo>
                  <a:lnTo>
                    <a:pt x="433" y="1860"/>
                  </a:lnTo>
                  <a:lnTo>
                    <a:pt x="476" y="1899"/>
                  </a:lnTo>
                  <a:lnTo>
                    <a:pt x="519" y="1941"/>
                  </a:lnTo>
                  <a:lnTo>
                    <a:pt x="563" y="1984"/>
                  </a:lnTo>
                  <a:lnTo>
                    <a:pt x="608" y="2026"/>
                  </a:lnTo>
                  <a:lnTo>
                    <a:pt x="649" y="2067"/>
                  </a:lnTo>
                  <a:lnTo>
                    <a:pt x="709" y="2123"/>
                  </a:lnTo>
                  <a:lnTo>
                    <a:pt x="767" y="2179"/>
                  </a:lnTo>
                  <a:lnTo>
                    <a:pt x="821" y="2231"/>
                  </a:lnTo>
                  <a:lnTo>
                    <a:pt x="871" y="2278"/>
                  </a:lnTo>
                  <a:lnTo>
                    <a:pt x="916" y="2321"/>
                  </a:lnTo>
                  <a:lnTo>
                    <a:pt x="1293" y="2007"/>
                  </a:lnTo>
                  <a:lnTo>
                    <a:pt x="1358" y="1959"/>
                  </a:lnTo>
                  <a:lnTo>
                    <a:pt x="1430" y="1917"/>
                  </a:lnTo>
                  <a:lnTo>
                    <a:pt x="1506" y="1885"/>
                  </a:lnTo>
                  <a:lnTo>
                    <a:pt x="1584" y="1861"/>
                  </a:lnTo>
                  <a:lnTo>
                    <a:pt x="1665" y="1847"/>
                  </a:lnTo>
                  <a:lnTo>
                    <a:pt x="1748" y="1843"/>
                  </a:lnTo>
                  <a:lnTo>
                    <a:pt x="3267" y="1843"/>
                  </a:lnTo>
                  <a:lnTo>
                    <a:pt x="3308" y="1838"/>
                  </a:lnTo>
                  <a:lnTo>
                    <a:pt x="3350" y="1825"/>
                  </a:lnTo>
                  <a:lnTo>
                    <a:pt x="4064" y="1520"/>
                  </a:lnTo>
                  <a:lnTo>
                    <a:pt x="4093" y="1504"/>
                  </a:lnTo>
                  <a:lnTo>
                    <a:pt x="5107" y="896"/>
                  </a:lnTo>
                  <a:lnTo>
                    <a:pt x="5143" y="871"/>
                  </a:lnTo>
                  <a:lnTo>
                    <a:pt x="5171" y="839"/>
                  </a:lnTo>
                  <a:lnTo>
                    <a:pt x="5195" y="803"/>
                  </a:lnTo>
                  <a:lnTo>
                    <a:pt x="5209" y="763"/>
                  </a:lnTo>
                  <a:lnTo>
                    <a:pt x="5217" y="721"/>
                  </a:lnTo>
                  <a:lnTo>
                    <a:pt x="5217" y="680"/>
                  </a:lnTo>
                  <a:lnTo>
                    <a:pt x="5206" y="640"/>
                  </a:lnTo>
                  <a:lnTo>
                    <a:pt x="5190" y="606"/>
                  </a:lnTo>
                  <a:lnTo>
                    <a:pt x="5170" y="574"/>
                  </a:lnTo>
                  <a:lnTo>
                    <a:pt x="5143" y="548"/>
                  </a:lnTo>
                  <a:lnTo>
                    <a:pt x="5112" y="527"/>
                  </a:lnTo>
                  <a:lnTo>
                    <a:pt x="5078" y="510"/>
                  </a:lnTo>
                  <a:lnTo>
                    <a:pt x="5033" y="500"/>
                  </a:lnTo>
                  <a:lnTo>
                    <a:pt x="4986" y="500"/>
                  </a:lnTo>
                  <a:lnTo>
                    <a:pt x="4941" y="510"/>
                  </a:lnTo>
                  <a:lnTo>
                    <a:pt x="4899" y="528"/>
                  </a:lnTo>
                  <a:lnTo>
                    <a:pt x="3893" y="1133"/>
                  </a:lnTo>
                  <a:lnTo>
                    <a:pt x="3880" y="1138"/>
                  </a:lnTo>
                  <a:lnTo>
                    <a:pt x="3719" y="1208"/>
                  </a:lnTo>
                  <a:lnTo>
                    <a:pt x="3700" y="1214"/>
                  </a:lnTo>
                  <a:lnTo>
                    <a:pt x="3682" y="1216"/>
                  </a:lnTo>
                  <a:lnTo>
                    <a:pt x="2938" y="1216"/>
                  </a:lnTo>
                  <a:lnTo>
                    <a:pt x="2897" y="1212"/>
                  </a:lnTo>
                  <a:lnTo>
                    <a:pt x="2855" y="1199"/>
                  </a:lnTo>
                  <a:lnTo>
                    <a:pt x="2819" y="1178"/>
                  </a:lnTo>
                  <a:lnTo>
                    <a:pt x="2787" y="1151"/>
                  </a:lnTo>
                  <a:lnTo>
                    <a:pt x="2760" y="1116"/>
                  </a:lnTo>
                  <a:lnTo>
                    <a:pt x="2740" y="1077"/>
                  </a:lnTo>
                  <a:lnTo>
                    <a:pt x="2731" y="1035"/>
                  </a:lnTo>
                  <a:lnTo>
                    <a:pt x="2727" y="994"/>
                  </a:lnTo>
                  <a:lnTo>
                    <a:pt x="2735" y="952"/>
                  </a:lnTo>
                  <a:lnTo>
                    <a:pt x="2749" y="911"/>
                  </a:lnTo>
                  <a:lnTo>
                    <a:pt x="2771" y="877"/>
                  </a:lnTo>
                  <a:lnTo>
                    <a:pt x="2798" y="846"/>
                  </a:lnTo>
                  <a:lnTo>
                    <a:pt x="2832" y="822"/>
                  </a:lnTo>
                  <a:lnTo>
                    <a:pt x="2868" y="806"/>
                  </a:lnTo>
                  <a:lnTo>
                    <a:pt x="3416" y="610"/>
                  </a:lnTo>
                  <a:lnTo>
                    <a:pt x="3418" y="610"/>
                  </a:lnTo>
                  <a:lnTo>
                    <a:pt x="3460" y="592"/>
                  </a:lnTo>
                  <a:lnTo>
                    <a:pt x="3496" y="566"/>
                  </a:lnTo>
                  <a:lnTo>
                    <a:pt x="3525" y="538"/>
                  </a:lnTo>
                  <a:lnTo>
                    <a:pt x="3550" y="503"/>
                  </a:lnTo>
                  <a:lnTo>
                    <a:pt x="3566" y="467"/>
                  </a:lnTo>
                  <a:lnTo>
                    <a:pt x="3577" y="427"/>
                  </a:lnTo>
                  <a:lnTo>
                    <a:pt x="3579" y="388"/>
                  </a:lnTo>
                  <a:lnTo>
                    <a:pt x="3572" y="348"/>
                  </a:lnTo>
                  <a:lnTo>
                    <a:pt x="3557" y="307"/>
                  </a:lnTo>
                  <a:lnTo>
                    <a:pt x="3534" y="271"/>
                  </a:lnTo>
                  <a:lnTo>
                    <a:pt x="3503" y="240"/>
                  </a:lnTo>
                  <a:lnTo>
                    <a:pt x="3467" y="216"/>
                  </a:lnTo>
                  <a:lnTo>
                    <a:pt x="3436" y="202"/>
                  </a:lnTo>
                  <a:lnTo>
                    <a:pt x="3402" y="195"/>
                  </a:lnTo>
                  <a:lnTo>
                    <a:pt x="3369" y="191"/>
                  </a:lnTo>
                  <a:close/>
                  <a:moveTo>
                    <a:pt x="3348" y="0"/>
                  </a:moveTo>
                  <a:lnTo>
                    <a:pt x="3402" y="2"/>
                  </a:lnTo>
                  <a:lnTo>
                    <a:pt x="3456" y="9"/>
                  </a:lnTo>
                  <a:lnTo>
                    <a:pt x="3508" y="25"/>
                  </a:lnTo>
                  <a:lnTo>
                    <a:pt x="3559" y="47"/>
                  </a:lnTo>
                  <a:lnTo>
                    <a:pt x="3606" y="76"/>
                  </a:lnTo>
                  <a:lnTo>
                    <a:pt x="3647" y="112"/>
                  </a:lnTo>
                  <a:lnTo>
                    <a:pt x="3683" y="152"/>
                  </a:lnTo>
                  <a:lnTo>
                    <a:pt x="3714" y="195"/>
                  </a:lnTo>
                  <a:lnTo>
                    <a:pt x="3739" y="244"/>
                  </a:lnTo>
                  <a:lnTo>
                    <a:pt x="3757" y="296"/>
                  </a:lnTo>
                  <a:lnTo>
                    <a:pt x="3770" y="359"/>
                  </a:lnTo>
                  <a:lnTo>
                    <a:pt x="3770" y="420"/>
                  </a:lnTo>
                  <a:lnTo>
                    <a:pt x="3763" y="480"/>
                  </a:lnTo>
                  <a:lnTo>
                    <a:pt x="3745" y="539"/>
                  </a:lnTo>
                  <a:lnTo>
                    <a:pt x="3719" y="593"/>
                  </a:lnTo>
                  <a:lnTo>
                    <a:pt x="3685" y="646"/>
                  </a:lnTo>
                  <a:lnTo>
                    <a:pt x="3645" y="691"/>
                  </a:lnTo>
                  <a:lnTo>
                    <a:pt x="3597" y="732"/>
                  </a:lnTo>
                  <a:lnTo>
                    <a:pt x="3541" y="765"/>
                  </a:lnTo>
                  <a:lnTo>
                    <a:pt x="3481" y="790"/>
                  </a:lnTo>
                  <a:lnTo>
                    <a:pt x="2933" y="987"/>
                  </a:lnTo>
                  <a:lnTo>
                    <a:pt x="2928" y="988"/>
                  </a:lnTo>
                  <a:lnTo>
                    <a:pt x="2924" y="992"/>
                  </a:lnTo>
                  <a:lnTo>
                    <a:pt x="2922" y="996"/>
                  </a:lnTo>
                  <a:lnTo>
                    <a:pt x="2920" y="1001"/>
                  </a:lnTo>
                  <a:lnTo>
                    <a:pt x="2920" y="1006"/>
                  </a:lnTo>
                  <a:lnTo>
                    <a:pt x="2920" y="1012"/>
                  </a:lnTo>
                  <a:lnTo>
                    <a:pt x="2922" y="1015"/>
                  </a:lnTo>
                  <a:lnTo>
                    <a:pt x="2926" y="1017"/>
                  </a:lnTo>
                  <a:lnTo>
                    <a:pt x="2929" y="1021"/>
                  </a:lnTo>
                  <a:lnTo>
                    <a:pt x="2933" y="1023"/>
                  </a:lnTo>
                  <a:lnTo>
                    <a:pt x="2938" y="1024"/>
                  </a:lnTo>
                  <a:lnTo>
                    <a:pt x="3662" y="1024"/>
                  </a:lnTo>
                  <a:lnTo>
                    <a:pt x="3799" y="965"/>
                  </a:lnTo>
                  <a:lnTo>
                    <a:pt x="4800" y="364"/>
                  </a:lnTo>
                  <a:lnTo>
                    <a:pt x="4852" y="337"/>
                  </a:lnTo>
                  <a:lnTo>
                    <a:pt x="4908" y="319"/>
                  </a:lnTo>
                  <a:lnTo>
                    <a:pt x="4966" y="308"/>
                  </a:lnTo>
                  <a:lnTo>
                    <a:pt x="5025" y="307"/>
                  </a:lnTo>
                  <a:lnTo>
                    <a:pt x="5083" y="314"/>
                  </a:lnTo>
                  <a:lnTo>
                    <a:pt x="5141" y="330"/>
                  </a:lnTo>
                  <a:lnTo>
                    <a:pt x="5197" y="354"/>
                  </a:lnTo>
                  <a:lnTo>
                    <a:pt x="5247" y="386"/>
                  </a:lnTo>
                  <a:lnTo>
                    <a:pt x="5291" y="424"/>
                  </a:lnTo>
                  <a:lnTo>
                    <a:pt x="5330" y="469"/>
                  </a:lnTo>
                  <a:lnTo>
                    <a:pt x="5363" y="519"/>
                  </a:lnTo>
                  <a:lnTo>
                    <a:pt x="5386" y="575"/>
                  </a:lnTo>
                  <a:lnTo>
                    <a:pt x="5402" y="630"/>
                  </a:lnTo>
                  <a:lnTo>
                    <a:pt x="5410" y="684"/>
                  </a:lnTo>
                  <a:lnTo>
                    <a:pt x="5410" y="740"/>
                  </a:lnTo>
                  <a:lnTo>
                    <a:pt x="5401" y="794"/>
                  </a:lnTo>
                  <a:lnTo>
                    <a:pt x="5384" y="848"/>
                  </a:lnTo>
                  <a:lnTo>
                    <a:pt x="5361" y="898"/>
                  </a:lnTo>
                  <a:lnTo>
                    <a:pt x="5332" y="945"/>
                  </a:lnTo>
                  <a:lnTo>
                    <a:pt x="5296" y="988"/>
                  </a:lnTo>
                  <a:lnTo>
                    <a:pt x="5253" y="1028"/>
                  </a:lnTo>
                  <a:lnTo>
                    <a:pt x="5204" y="1062"/>
                  </a:lnTo>
                  <a:lnTo>
                    <a:pt x="4190" y="1670"/>
                  </a:lnTo>
                  <a:lnTo>
                    <a:pt x="4185" y="1674"/>
                  </a:lnTo>
                  <a:lnTo>
                    <a:pt x="4147" y="1692"/>
                  </a:lnTo>
                  <a:lnTo>
                    <a:pt x="4142" y="1695"/>
                  </a:lnTo>
                  <a:lnTo>
                    <a:pt x="3425" y="2002"/>
                  </a:lnTo>
                  <a:lnTo>
                    <a:pt x="3373" y="2020"/>
                  </a:lnTo>
                  <a:lnTo>
                    <a:pt x="3321" y="2031"/>
                  </a:lnTo>
                  <a:lnTo>
                    <a:pt x="3267" y="2035"/>
                  </a:lnTo>
                  <a:lnTo>
                    <a:pt x="1748" y="2035"/>
                  </a:lnTo>
                  <a:lnTo>
                    <a:pt x="1676" y="2040"/>
                  </a:lnTo>
                  <a:lnTo>
                    <a:pt x="1605" y="2054"/>
                  </a:lnTo>
                  <a:lnTo>
                    <a:pt x="1539" y="2080"/>
                  </a:lnTo>
                  <a:lnTo>
                    <a:pt x="1474" y="2112"/>
                  </a:lnTo>
                  <a:lnTo>
                    <a:pt x="1416" y="2155"/>
                  </a:lnTo>
                  <a:lnTo>
                    <a:pt x="972" y="2525"/>
                  </a:lnTo>
                  <a:lnTo>
                    <a:pt x="952" y="2538"/>
                  </a:lnTo>
                  <a:lnTo>
                    <a:pt x="933" y="2545"/>
                  </a:lnTo>
                  <a:lnTo>
                    <a:pt x="911" y="2547"/>
                  </a:lnTo>
                  <a:lnTo>
                    <a:pt x="886" y="2543"/>
                  </a:lnTo>
                  <a:lnTo>
                    <a:pt x="864" y="2534"/>
                  </a:lnTo>
                  <a:lnTo>
                    <a:pt x="842" y="2520"/>
                  </a:lnTo>
                  <a:lnTo>
                    <a:pt x="817" y="2493"/>
                  </a:lnTo>
                  <a:lnTo>
                    <a:pt x="785" y="2462"/>
                  </a:lnTo>
                  <a:lnTo>
                    <a:pt x="749" y="2428"/>
                  </a:lnTo>
                  <a:lnTo>
                    <a:pt x="709" y="2388"/>
                  </a:lnTo>
                  <a:lnTo>
                    <a:pt x="664" y="2347"/>
                  </a:lnTo>
                  <a:lnTo>
                    <a:pt x="617" y="2301"/>
                  </a:lnTo>
                  <a:lnTo>
                    <a:pt x="568" y="2255"/>
                  </a:lnTo>
                  <a:lnTo>
                    <a:pt x="518" y="2206"/>
                  </a:lnTo>
                  <a:lnTo>
                    <a:pt x="449" y="2141"/>
                  </a:lnTo>
                  <a:lnTo>
                    <a:pt x="388" y="2081"/>
                  </a:lnTo>
                  <a:lnTo>
                    <a:pt x="330" y="2026"/>
                  </a:lnTo>
                  <a:lnTo>
                    <a:pt x="278" y="1975"/>
                  </a:lnTo>
                  <a:lnTo>
                    <a:pt x="231" y="1932"/>
                  </a:lnTo>
                  <a:lnTo>
                    <a:pt x="191" y="1892"/>
                  </a:lnTo>
                  <a:lnTo>
                    <a:pt x="157" y="1858"/>
                  </a:lnTo>
                  <a:lnTo>
                    <a:pt x="128" y="1829"/>
                  </a:lnTo>
                  <a:lnTo>
                    <a:pt x="106" y="1807"/>
                  </a:lnTo>
                  <a:lnTo>
                    <a:pt x="92" y="1791"/>
                  </a:lnTo>
                  <a:lnTo>
                    <a:pt x="56" y="1742"/>
                  </a:lnTo>
                  <a:lnTo>
                    <a:pt x="29" y="1688"/>
                  </a:lnTo>
                  <a:lnTo>
                    <a:pt x="11" y="1631"/>
                  </a:lnTo>
                  <a:lnTo>
                    <a:pt x="0" y="1571"/>
                  </a:lnTo>
                  <a:lnTo>
                    <a:pt x="0" y="1511"/>
                  </a:lnTo>
                  <a:lnTo>
                    <a:pt x="7" y="1450"/>
                  </a:lnTo>
                  <a:lnTo>
                    <a:pt x="23" y="1392"/>
                  </a:lnTo>
                  <a:lnTo>
                    <a:pt x="49" y="1335"/>
                  </a:lnTo>
                  <a:lnTo>
                    <a:pt x="83" y="1282"/>
                  </a:lnTo>
                  <a:lnTo>
                    <a:pt x="124" y="1232"/>
                  </a:lnTo>
                  <a:lnTo>
                    <a:pt x="933" y="426"/>
                  </a:lnTo>
                  <a:lnTo>
                    <a:pt x="978" y="388"/>
                  </a:lnTo>
                  <a:lnTo>
                    <a:pt x="1025" y="355"/>
                  </a:lnTo>
                  <a:lnTo>
                    <a:pt x="1079" y="332"/>
                  </a:lnTo>
                  <a:lnTo>
                    <a:pt x="1133" y="316"/>
                  </a:lnTo>
                  <a:lnTo>
                    <a:pt x="1191" y="308"/>
                  </a:lnTo>
                  <a:lnTo>
                    <a:pt x="2675" y="209"/>
                  </a:lnTo>
                  <a:lnTo>
                    <a:pt x="3241" y="20"/>
                  </a:lnTo>
                  <a:lnTo>
                    <a:pt x="3294" y="7"/>
                  </a:lnTo>
                  <a:lnTo>
                    <a:pt x="3348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5" name="Freeform 7"/>
            <p:cNvSpPr>
              <a:spLocks noEditPoints="1"/>
            </p:cNvSpPr>
            <p:nvPr/>
          </p:nvSpPr>
          <p:spPr bwMode="auto">
            <a:xfrm>
              <a:off x="5486400" y="1074738"/>
              <a:ext cx="2428875" cy="2427288"/>
            </a:xfrm>
            <a:custGeom>
              <a:avLst/>
              <a:gdLst>
                <a:gd name="T0" fmla="*/ 1290 w 3060"/>
                <a:gd name="T1" fmla="*/ 215 h 3059"/>
                <a:gd name="T2" fmla="*/ 958 w 3060"/>
                <a:gd name="T3" fmla="*/ 321 h 3059"/>
                <a:gd name="T4" fmla="*/ 670 w 3060"/>
                <a:gd name="T5" fmla="*/ 507 h 3059"/>
                <a:gd name="T6" fmla="*/ 437 w 3060"/>
                <a:gd name="T7" fmla="*/ 759 h 3059"/>
                <a:gd name="T8" fmla="*/ 276 w 3060"/>
                <a:gd name="T9" fmla="*/ 1064 h 3059"/>
                <a:gd name="T10" fmla="*/ 199 w 3060"/>
                <a:gd name="T11" fmla="*/ 1409 h 3059"/>
                <a:gd name="T12" fmla="*/ 215 w 3060"/>
                <a:gd name="T13" fmla="*/ 1771 h 3059"/>
                <a:gd name="T14" fmla="*/ 322 w 3060"/>
                <a:gd name="T15" fmla="*/ 2103 h 3059"/>
                <a:gd name="T16" fmla="*/ 507 w 3060"/>
                <a:gd name="T17" fmla="*/ 2392 h 3059"/>
                <a:gd name="T18" fmla="*/ 760 w 3060"/>
                <a:gd name="T19" fmla="*/ 2623 h 3059"/>
                <a:gd name="T20" fmla="*/ 1065 w 3060"/>
                <a:gd name="T21" fmla="*/ 2785 h 3059"/>
                <a:gd name="T22" fmla="*/ 1409 w 3060"/>
                <a:gd name="T23" fmla="*/ 2862 h 3059"/>
                <a:gd name="T24" fmla="*/ 1770 w 3060"/>
                <a:gd name="T25" fmla="*/ 2846 h 3059"/>
                <a:gd name="T26" fmla="*/ 2104 w 3060"/>
                <a:gd name="T27" fmla="*/ 2738 h 3059"/>
                <a:gd name="T28" fmla="*/ 2392 w 3060"/>
                <a:gd name="T29" fmla="*/ 2552 h 3059"/>
                <a:gd name="T30" fmla="*/ 2623 w 3060"/>
                <a:gd name="T31" fmla="*/ 2301 h 3059"/>
                <a:gd name="T32" fmla="*/ 2784 w 3060"/>
                <a:gd name="T33" fmla="*/ 1997 h 3059"/>
                <a:gd name="T34" fmla="*/ 2863 w 3060"/>
                <a:gd name="T35" fmla="*/ 1652 h 3059"/>
                <a:gd name="T36" fmla="*/ 2847 w 3060"/>
                <a:gd name="T37" fmla="*/ 1290 h 3059"/>
                <a:gd name="T38" fmla="*/ 2739 w 3060"/>
                <a:gd name="T39" fmla="*/ 958 h 3059"/>
                <a:gd name="T40" fmla="*/ 2553 w 3060"/>
                <a:gd name="T41" fmla="*/ 669 h 3059"/>
                <a:gd name="T42" fmla="*/ 2302 w 3060"/>
                <a:gd name="T43" fmla="*/ 438 h 3059"/>
                <a:gd name="T44" fmla="*/ 1997 w 3060"/>
                <a:gd name="T45" fmla="*/ 276 h 3059"/>
                <a:gd name="T46" fmla="*/ 1653 w 3060"/>
                <a:gd name="T47" fmla="*/ 198 h 3059"/>
                <a:gd name="T48" fmla="*/ 1662 w 3060"/>
                <a:gd name="T49" fmla="*/ 5 h 3059"/>
                <a:gd name="T50" fmla="*/ 2037 w 3060"/>
                <a:gd name="T51" fmla="*/ 87 h 3059"/>
                <a:gd name="T52" fmla="*/ 2372 w 3060"/>
                <a:gd name="T53" fmla="*/ 254 h 3059"/>
                <a:gd name="T54" fmla="*/ 2654 w 3060"/>
                <a:gd name="T55" fmla="*/ 494 h 3059"/>
                <a:gd name="T56" fmla="*/ 2872 w 3060"/>
                <a:gd name="T57" fmla="*/ 795 h 3059"/>
                <a:gd name="T58" fmla="*/ 3011 w 3060"/>
                <a:gd name="T59" fmla="*/ 1145 h 3059"/>
                <a:gd name="T60" fmla="*/ 3060 w 3060"/>
                <a:gd name="T61" fmla="*/ 1530 h 3059"/>
                <a:gd name="T62" fmla="*/ 3011 w 3060"/>
                <a:gd name="T63" fmla="*/ 1915 h 3059"/>
                <a:gd name="T64" fmla="*/ 2872 w 3060"/>
                <a:gd name="T65" fmla="*/ 2265 h 3059"/>
                <a:gd name="T66" fmla="*/ 2654 w 3060"/>
                <a:gd name="T67" fmla="*/ 2567 h 3059"/>
                <a:gd name="T68" fmla="*/ 2372 w 3060"/>
                <a:gd name="T69" fmla="*/ 2806 h 3059"/>
                <a:gd name="T70" fmla="*/ 2037 w 3060"/>
                <a:gd name="T71" fmla="*/ 2974 h 3059"/>
                <a:gd name="T72" fmla="*/ 1662 w 3060"/>
                <a:gd name="T73" fmla="*/ 3054 h 3059"/>
                <a:gd name="T74" fmla="*/ 1270 w 3060"/>
                <a:gd name="T75" fmla="*/ 3037 h 3059"/>
                <a:gd name="T76" fmla="*/ 906 w 3060"/>
                <a:gd name="T77" fmla="*/ 2927 h 3059"/>
                <a:gd name="T78" fmla="*/ 589 w 3060"/>
                <a:gd name="T79" fmla="*/ 2734 h 3059"/>
                <a:gd name="T80" fmla="*/ 327 w 3060"/>
                <a:gd name="T81" fmla="*/ 2473 h 3059"/>
                <a:gd name="T82" fmla="*/ 134 w 3060"/>
                <a:gd name="T83" fmla="*/ 2154 h 3059"/>
                <a:gd name="T84" fmla="*/ 22 w 3060"/>
                <a:gd name="T85" fmla="*/ 1791 h 3059"/>
                <a:gd name="T86" fmla="*/ 6 w 3060"/>
                <a:gd name="T87" fmla="*/ 1398 h 3059"/>
                <a:gd name="T88" fmla="*/ 87 w 3060"/>
                <a:gd name="T89" fmla="*/ 1023 h 3059"/>
                <a:gd name="T90" fmla="*/ 253 w 3060"/>
                <a:gd name="T91" fmla="*/ 689 h 3059"/>
                <a:gd name="T92" fmla="*/ 495 w 3060"/>
                <a:gd name="T93" fmla="*/ 406 h 3059"/>
                <a:gd name="T94" fmla="*/ 794 w 3060"/>
                <a:gd name="T95" fmla="*/ 189 h 3059"/>
                <a:gd name="T96" fmla="*/ 1144 w 3060"/>
                <a:gd name="T97" fmla="*/ 51 h 3059"/>
                <a:gd name="T98" fmla="*/ 1530 w 3060"/>
                <a:gd name="T99" fmla="*/ 0 h 3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60" h="3059">
                  <a:moveTo>
                    <a:pt x="1530" y="193"/>
                  </a:moveTo>
                  <a:lnTo>
                    <a:pt x="1409" y="198"/>
                  </a:lnTo>
                  <a:lnTo>
                    <a:pt x="1290" y="215"/>
                  </a:lnTo>
                  <a:lnTo>
                    <a:pt x="1175" y="240"/>
                  </a:lnTo>
                  <a:lnTo>
                    <a:pt x="1065" y="276"/>
                  </a:lnTo>
                  <a:lnTo>
                    <a:pt x="958" y="321"/>
                  </a:lnTo>
                  <a:lnTo>
                    <a:pt x="855" y="375"/>
                  </a:lnTo>
                  <a:lnTo>
                    <a:pt x="760" y="438"/>
                  </a:lnTo>
                  <a:lnTo>
                    <a:pt x="670" y="507"/>
                  </a:lnTo>
                  <a:lnTo>
                    <a:pt x="585" y="584"/>
                  </a:lnTo>
                  <a:lnTo>
                    <a:pt x="507" y="669"/>
                  </a:lnTo>
                  <a:lnTo>
                    <a:pt x="437" y="759"/>
                  </a:lnTo>
                  <a:lnTo>
                    <a:pt x="376" y="855"/>
                  </a:lnTo>
                  <a:lnTo>
                    <a:pt x="322" y="958"/>
                  </a:lnTo>
                  <a:lnTo>
                    <a:pt x="276" y="1064"/>
                  </a:lnTo>
                  <a:lnTo>
                    <a:pt x="240" y="1174"/>
                  </a:lnTo>
                  <a:lnTo>
                    <a:pt x="215" y="1290"/>
                  </a:lnTo>
                  <a:lnTo>
                    <a:pt x="199" y="1409"/>
                  </a:lnTo>
                  <a:lnTo>
                    <a:pt x="193" y="1530"/>
                  </a:lnTo>
                  <a:lnTo>
                    <a:pt x="199" y="1652"/>
                  </a:lnTo>
                  <a:lnTo>
                    <a:pt x="215" y="1771"/>
                  </a:lnTo>
                  <a:lnTo>
                    <a:pt x="240" y="1885"/>
                  </a:lnTo>
                  <a:lnTo>
                    <a:pt x="276" y="1997"/>
                  </a:lnTo>
                  <a:lnTo>
                    <a:pt x="322" y="2103"/>
                  </a:lnTo>
                  <a:lnTo>
                    <a:pt x="376" y="2204"/>
                  </a:lnTo>
                  <a:lnTo>
                    <a:pt x="437" y="2301"/>
                  </a:lnTo>
                  <a:lnTo>
                    <a:pt x="507" y="2392"/>
                  </a:lnTo>
                  <a:lnTo>
                    <a:pt x="585" y="2476"/>
                  </a:lnTo>
                  <a:lnTo>
                    <a:pt x="670" y="2552"/>
                  </a:lnTo>
                  <a:lnTo>
                    <a:pt x="760" y="2623"/>
                  </a:lnTo>
                  <a:lnTo>
                    <a:pt x="855" y="2686"/>
                  </a:lnTo>
                  <a:lnTo>
                    <a:pt x="958" y="2738"/>
                  </a:lnTo>
                  <a:lnTo>
                    <a:pt x="1065" y="2785"/>
                  </a:lnTo>
                  <a:lnTo>
                    <a:pt x="1175" y="2819"/>
                  </a:lnTo>
                  <a:lnTo>
                    <a:pt x="1290" y="2846"/>
                  </a:lnTo>
                  <a:lnTo>
                    <a:pt x="1409" y="2862"/>
                  </a:lnTo>
                  <a:lnTo>
                    <a:pt x="1530" y="2868"/>
                  </a:lnTo>
                  <a:lnTo>
                    <a:pt x="1653" y="2862"/>
                  </a:lnTo>
                  <a:lnTo>
                    <a:pt x="1770" y="2846"/>
                  </a:lnTo>
                  <a:lnTo>
                    <a:pt x="1885" y="2819"/>
                  </a:lnTo>
                  <a:lnTo>
                    <a:pt x="1997" y="2785"/>
                  </a:lnTo>
                  <a:lnTo>
                    <a:pt x="2104" y="2738"/>
                  </a:lnTo>
                  <a:lnTo>
                    <a:pt x="2205" y="2686"/>
                  </a:lnTo>
                  <a:lnTo>
                    <a:pt x="2302" y="2623"/>
                  </a:lnTo>
                  <a:lnTo>
                    <a:pt x="2392" y="2552"/>
                  </a:lnTo>
                  <a:lnTo>
                    <a:pt x="2475" y="2476"/>
                  </a:lnTo>
                  <a:lnTo>
                    <a:pt x="2553" y="2392"/>
                  </a:lnTo>
                  <a:lnTo>
                    <a:pt x="2623" y="2301"/>
                  </a:lnTo>
                  <a:lnTo>
                    <a:pt x="2685" y="2204"/>
                  </a:lnTo>
                  <a:lnTo>
                    <a:pt x="2739" y="2103"/>
                  </a:lnTo>
                  <a:lnTo>
                    <a:pt x="2784" y="1997"/>
                  </a:lnTo>
                  <a:lnTo>
                    <a:pt x="2820" y="1885"/>
                  </a:lnTo>
                  <a:lnTo>
                    <a:pt x="2847" y="1771"/>
                  </a:lnTo>
                  <a:lnTo>
                    <a:pt x="2863" y="1652"/>
                  </a:lnTo>
                  <a:lnTo>
                    <a:pt x="2869" y="1530"/>
                  </a:lnTo>
                  <a:lnTo>
                    <a:pt x="2863" y="1409"/>
                  </a:lnTo>
                  <a:lnTo>
                    <a:pt x="2847" y="1290"/>
                  </a:lnTo>
                  <a:lnTo>
                    <a:pt x="2820" y="1174"/>
                  </a:lnTo>
                  <a:lnTo>
                    <a:pt x="2784" y="1064"/>
                  </a:lnTo>
                  <a:lnTo>
                    <a:pt x="2739" y="958"/>
                  </a:lnTo>
                  <a:lnTo>
                    <a:pt x="2685" y="855"/>
                  </a:lnTo>
                  <a:lnTo>
                    <a:pt x="2623" y="759"/>
                  </a:lnTo>
                  <a:lnTo>
                    <a:pt x="2553" y="669"/>
                  </a:lnTo>
                  <a:lnTo>
                    <a:pt x="2475" y="584"/>
                  </a:lnTo>
                  <a:lnTo>
                    <a:pt x="2392" y="507"/>
                  </a:lnTo>
                  <a:lnTo>
                    <a:pt x="2302" y="438"/>
                  </a:lnTo>
                  <a:lnTo>
                    <a:pt x="2205" y="375"/>
                  </a:lnTo>
                  <a:lnTo>
                    <a:pt x="2104" y="321"/>
                  </a:lnTo>
                  <a:lnTo>
                    <a:pt x="1997" y="276"/>
                  </a:lnTo>
                  <a:lnTo>
                    <a:pt x="1885" y="240"/>
                  </a:lnTo>
                  <a:lnTo>
                    <a:pt x="1770" y="215"/>
                  </a:lnTo>
                  <a:lnTo>
                    <a:pt x="1653" y="198"/>
                  </a:lnTo>
                  <a:lnTo>
                    <a:pt x="1530" y="193"/>
                  </a:lnTo>
                  <a:close/>
                  <a:moveTo>
                    <a:pt x="1530" y="0"/>
                  </a:moveTo>
                  <a:lnTo>
                    <a:pt x="1662" y="5"/>
                  </a:lnTo>
                  <a:lnTo>
                    <a:pt x="1792" y="23"/>
                  </a:lnTo>
                  <a:lnTo>
                    <a:pt x="1916" y="51"/>
                  </a:lnTo>
                  <a:lnTo>
                    <a:pt x="2037" y="87"/>
                  </a:lnTo>
                  <a:lnTo>
                    <a:pt x="2154" y="133"/>
                  </a:lnTo>
                  <a:lnTo>
                    <a:pt x="2266" y="189"/>
                  </a:lnTo>
                  <a:lnTo>
                    <a:pt x="2372" y="254"/>
                  </a:lnTo>
                  <a:lnTo>
                    <a:pt x="2473" y="326"/>
                  </a:lnTo>
                  <a:lnTo>
                    <a:pt x="2567" y="406"/>
                  </a:lnTo>
                  <a:lnTo>
                    <a:pt x="2654" y="494"/>
                  </a:lnTo>
                  <a:lnTo>
                    <a:pt x="2735" y="588"/>
                  </a:lnTo>
                  <a:lnTo>
                    <a:pt x="2807" y="689"/>
                  </a:lnTo>
                  <a:lnTo>
                    <a:pt x="2872" y="795"/>
                  </a:lnTo>
                  <a:lnTo>
                    <a:pt x="2928" y="907"/>
                  </a:lnTo>
                  <a:lnTo>
                    <a:pt x="2973" y="1023"/>
                  </a:lnTo>
                  <a:lnTo>
                    <a:pt x="3011" y="1145"/>
                  </a:lnTo>
                  <a:lnTo>
                    <a:pt x="3038" y="1270"/>
                  </a:lnTo>
                  <a:lnTo>
                    <a:pt x="3054" y="1398"/>
                  </a:lnTo>
                  <a:lnTo>
                    <a:pt x="3060" y="1530"/>
                  </a:lnTo>
                  <a:lnTo>
                    <a:pt x="3054" y="1661"/>
                  </a:lnTo>
                  <a:lnTo>
                    <a:pt x="3038" y="1791"/>
                  </a:lnTo>
                  <a:lnTo>
                    <a:pt x="3011" y="1915"/>
                  </a:lnTo>
                  <a:lnTo>
                    <a:pt x="2973" y="2036"/>
                  </a:lnTo>
                  <a:lnTo>
                    <a:pt x="2928" y="2154"/>
                  </a:lnTo>
                  <a:lnTo>
                    <a:pt x="2872" y="2265"/>
                  </a:lnTo>
                  <a:lnTo>
                    <a:pt x="2807" y="2372"/>
                  </a:lnTo>
                  <a:lnTo>
                    <a:pt x="2735" y="2473"/>
                  </a:lnTo>
                  <a:lnTo>
                    <a:pt x="2654" y="2567"/>
                  </a:lnTo>
                  <a:lnTo>
                    <a:pt x="2567" y="2655"/>
                  </a:lnTo>
                  <a:lnTo>
                    <a:pt x="2473" y="2734"/>
                  </a:lnTo>
                  <a:lnTo>
                    <a:pt x="2372" y="2806"/>
                  </a:lnTo>
                  <a:lnTo>
                    <a:pt x="2266" y="2871"/>
                  </a:lnTo>
                  <a:lnTo>
                    <a:pt x="2154" y="2927"/>
                  </a:lnTo>
                  <a:lnTo>
                    <a:pt x="2037" y="2974"/>
                  </a:lnTo>
                  <a:lnTo>
                    <a:pt x="1916" y="3010"/>
                  </a:lnTo>
                  <a:lnTo>
                    <a:pt x="1792" y="3037"/>
                  </a:lnTo>
                  <a:lnTo>
                    <a:pt x="1662" y="3054"/>
                  </a:lnTo>
                  <a:lnTo>
                    <a:pt x="1530" y="3059"/>
                  </a:lnTo>
                  <a:lnTo>
                    <a:pt x="1398" y="3054"/>
                  </a:lnTo>
                  <a:lnTo>
                    <a:pt x="1270" y="3037"/>
                  </a:lnTo>
                  <a:lnTo>
                    <a:pt x="1144" y="3010"/>
                  </a:lnTo>
                  <a:lnTo>
                    <a:pt x="1023" y="2974"/>
                  </a:lnTo>
                  <a:lnTo>
                    <a:pt x="906" y="2927"/>
                  </a:lnTo>
                  <a:lnTo>
                    <a:pt x="794" y="2871"/>
                  </a:lnTo>
                  <a:lnTo>
                    <a:pt x="688" y="2806"/>
                  </a:lnTo>
                  <a:lnTo>
                    <a:pt x="589" y="2734"/>
                  </a:lnTo>
                  <a:lnTo>
                    <a:pt x="495" y="2655"/>
                  </a:lnTo>
                  <a:lnTo>
                    <a:pt x="406" y="2567"/>
                  </a:lnTo>
                  <a:lnTo>
                    <a:pt x="327" y="2473"/>
                  </a:lnTo>
                  <a:lnTo>
                    <a:pt x="253" y="2372"/>
                  </a:lnTo>
                  <a:lnTo>
                    <a:pt x="190" y="2265"/>
                  </a:lnTo>
                  <a:lnTo>
                    <a:pt x="134" y="2154"/>
                  </a:lnTo>
                  <a:lnTo>
                    <a:pt x="87" y="2036"/>
                  </a:lnTo>
                  <a:lnTo>
                    <a:pt x="49" y="1915"/>
                  </a:lnTo>
                  <a:lnTo>
                    <a:pt x="22" y="1791"/>
                  </a:lnTo>
                  <a:lnTo>
                    <a:pt x="6" y="1661"/>
                  </a:lnTo>
                  <a:lnTo>
                    <a:pt x="0" y="1530"/>
                  </a:lnTo>
                  <a:lnTo>
                    <a:pt x="6" y="1398"/>
                  </a:lnTo>
                  <a:lnTo>
                    <a:pt x="22" y="1270"/>
                  </a:lnTo>
                  <a:lnTo>
                    <a:pt x="49" y="1145"/>
                  </a:lnTo>
                  <a:lnTo>
                    <a:pt x="87" y="1023"/>
                  </a:lnTo>
                  <a:lnTo>
                    <a:pt x="134" y="907"/>
                  </a:lnTo>
                  <a:lnTo>
                    <a:pt x="190" y="795"/>
                  </a:lnTo>
                  <a:lnTo>
                    <a:pt x="253" y="689"/>
                  </a:lnTo>
                  <a:lnTo>
                    <a:pt x="327" y="588"/>
                  </a:lnTo>
                  <a:lnTo>
                    <a:pt x="406" y="494"/>
                  </a:lnTo>
                  <a:lnTo>
                    <a:pt x="495" y="406"/>
                  </a:lnTo>
                  <a:lnTo>
                    <a:pt x="589" y="326"/>
                  </a:lnTo>
                  <a:lnTo>
                    <a:pt x="688" y="254"/>
                  </a:lnTo>
                  <a:lnTo>
                    <a:pt x="794" y="189"/>
                  </a:lnTo>
                  <a:lnTo>
                    <a:pt x="906" y="133"/>
                  </a:lnTo>
                  <a:lnTo>
                    <a:pt x="1023" y="87"/>
                  </a:lnTo>
                  <a:lnTo>
                    <a:pt x="1144" y="51"/>
                  </a:lnTo>
                  <a:lnTo>
                    <a:pt x="1270" y="23"/>
                  </a:lnTo>
                  <a:lnTo>
                    <a:pt x="1398" y="5"/>
                  </a:lnTo>
                  <a:lnTo>
                    <a:pt x="153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6137275" y="1562100"/>
              <a:ext cx="1127125" cy="1452563"/>
            </a:xfrm>
            <a:custGeom>
              <a:avLst/>
              <a:gdLst>
                <a:gd name="T0" fmla="*/ 1115 w 1422"/>
                <a:gd name="T1" fmla="*/ 1434 h 1831"/>
                <a:gd name="T2" fmla="*/ 1225 w 1422"/>
                <a:gd name="T3" fmla="*/ 1308 h 1831"/>
                <a:gd name="T4" fmla="*/ 1187 w 1422"/>
                <a:gd name="T5" fmla="*/ 1174 h 1831"/>
                <a:gd name="T6" fmla="*/ 1012 w 1422"/>
                <a:gd name="T7" fmla="*/ 1062 h 1831"/>
                <a:gd name="T8" fmla="*/ 711 w 1422"/>
                <a:gd name="T9" fmla="*/ 1537 h 1831"/>
                <a:gd name="T10" fmla="*/ 767 w 1422"/>
                <a:gd name="T11" fmla="*/ 1012 h 1831"/>
                <a:gd name="T12" fmla="*/ 410 w 1422"/>
                <a:gd name="T13" fmla="*/ 346 h 1831"/>
                <a:gd name="T14" fmla="*/ 237 w 1422"/>
                <a:gd name="T15" fmla="*/ 458 h 1831"/>
                <a:gd name="T16" fmla="*/ 199 w 1422"/>
                <a:gd name="T17" fmla="*/ 590 h 1831"/>
                <a:gd name="T18" fmla="*/ 309 w 1422"/>
                <a:gd name="T19" fmla="*/ 718 h 1831"/>
                <a:gd name="T20" fmla="*/ 711 w 1422"/>
                <a:gd name="T21" fmla="*/ 294 h 1831"/>
                <a:gd name="T22" fmla="*/ 655 w 1422"/>
                <a:gd name="T23" fmla="*/ 817 h 1831"/>
                <a:gd name="T24" fmla="*/ 821 w 1422"/>
                <a:gd name="T25" fmla="*/ 301 h 1831"/>
                <a:gd name="T26" fmla="*/ 536 w 1422"/>
                <a:gd name="T27" fmla="*/ 5 h 1831"/>
                <a:gd name="T28" fmla="*/ 603 w 1422"/>
                <a:gd name="T29" fmla="*/ 96 h 1831"/>
                <a:gd name="T30" fmla="*/ 767 w 1422"/>
                <a:gd name="T31" fmla="*/ 103 h 1831"/>
                <a:gd name="T32" fmla="*/ 839 w 1422"/>
                <a:gd name="T33" fmla="*/ 40 h 1831"/>
                <a:gd name="T34" fmla="*/ 947 w 1422"/>
                <a:gd name="T35" fmla="*/ 5 h 1831"/>
                <a:gd name="T36" fmla="*/ 1012 w 1422"/>
                <a:gd name="T37" fmla="*/ 96 h 1831"/>
                <a:gd name="T38" fmla="*/ 1209 w 1422"/>
                <a:gd name="T39" fmla="*/ 229 h 1831"/>
                <a:gd name="T40" fmla="*/ 1380 w 1422"/>
                <a:gd name="T41" fmla="*/ 399 h 1831"/>
                <a:gd name="T42" fmla="*/ 1416 w 1422"/>
                <a:gd name="T43" fmla="*/ 586 h 1831"/>
                <a:gd name="T44" fmla="*/ 1326 w 1422"/>
                <a:gd name="T45" fmla="*/ 653 h 1831"/>
                <a:gd name="T46" fmla="*/ 1234 w 1422"/>
                <a:gd name="T47" fmla="*/ 586 h 1831"/>
                <a:gd name="T48" fmla="*/ 1187 w 1422"/>
                <a:gd name="T49" fmla="*/ 458 h 1831"/>
                <a:gd name="T50" fmla="*/ 1012 w 1422"/>
                <a:gd name="T51" fmla="*/ 346 h 1831"/>
                <a:gd name="T52" fmla="*/ 1209 w 1422"/>
                <a:gd name="T53" fmla="*/ 947 h 1831"/>
                <a:gd name="T54" fmla="*/ 1380 w 1422"/>
                <a:gd name="T55" fmla="*/ 1117 h 1831"/>
                <a:gd name="T56" fmla="*/ 1416 w 1422"/>
                <a:gd name="T57" fmla="*/ 1328 h 1831"/>
                <a:gd name="T58" fmla="*/ 1308 w 1422"/>
                <a:gd name="T59" fmla="*/ 1522 h 1831"/>
                <a:gd name="T60" fmla="*/ 1083 w 1422"/>
                <a:gd name="T61" fmla="*/ 1663 h 1831"/>
                <a:gd name="T62" fmla="*/ 994 w 1422"/>
                <a:gd name="T63" fmla="*/ 1791 h 1831"/>
                <a:gd name="T64" fmla="*/ 886 w 1422"/>
                <a:gd name="T65" fmla="*/ 1825 h 1831"/>
                <a:gd name="T66" fmla="*/ 821 w 1422"/>
                <a:gd name="T67" fmla="*/ 1735 h 1831"/>
                <a:gd name="T68" fmla="*/ 657 w 1422"/>
                <a:gd name="T69" fmla="*/ 1726 h 1831"/>
                <a:gd name="T70" fmla="*/ 585 w 1422"/>
                <a:gd name="T71" fmla="*/ 1791 h 1831"/>
                <a:gd name="T72" fmla="*/ 477 w 1422"/>
                <a:gd name="T73" fmla="*/ 1825 h 1831"/>
                <a:gd name="T74" fmla="*/ 410 w 1422"/>
                <a:gd name="T75" fmla="*/ 1735 h 1831"/>
                <a:gd name="T76" fmla="*/ 215 w 1422"/>
                <a:gd name="T77" fmla="*/ 1602 h 1831"/>
                <a:gd name="T78" fmla="*/ 44 w 1422"/>
                <a:gd name="T79" fmla="*/ 1430 h 1831"/>
                <a:gd name="T80" fmla="*/ 6 w 1422"/>
                <a:gd name="T81" fmla="*/ 1243 h 1831"/>
                <a:gd name="T82" fmla="*/ 98 w 1422"/>
                <a:gd name="T83" fmla="*/ 1178 h 1831"/>
                <a:gd name="T84" fmla="*/ 188 w 1422"/>
                <a:gd name="T85" fmla="*/ 1243 h 1831"/>
                <a:gd name="T86" fmla="*/ 237 w 1422"/>
                <a:gd name="T87" fmla="*/ 1373 h 1831"/>
                <a:gd name="T88" fmla="*/ 410 w 1422"/>
                <a:gd name="T89" fmla="*/ 1484 h 1831"/>
                <a:gd name="T90" fmla="*/ 215 w 1422"/>
                <a:gd name="T91" fmla="*/ 884 h 1831"/>
                <a:gd name="T92" fmla="*/ 44 w 1422"/>
                <a:gd name="T93" fmla="*/ 714 h 1831"/>
                <a:gd name="T94" fmla="*/ 6 w 1422"/>
                <a:gd name="T95" fmla="*/ 501 h 1831"/>
                <a:gd name="T96" fmla="*/ 114 w 1422"/>
                <a:gd name="T97" fmla="*/ 307 h 1831"/>
                <a:gd name="T98" fmla="*/ 340 w 1422"/>
                <a:gd name="T99" fmla="*/ 168 h 1831"/>
                <a:gd name="T100" fmla="*/ 430 w 1422"/>
                <a:gd name="T101" fmla="*/ 40 h 1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22" h="1831">
                  <a:moveTo>
                    <a:pt x="1012" y="1062"/>
                  </a:moveTo>
                  <a:lnTo>
                    <a:pt x="1012" y="1484"/>
                  </a:lnTo>
                  <a:lnTo>
                    <a:pt x="1066" y="1461"/>
                  </a:lnTo>
                  <a:lnTo>
                    <a:pt x="1115" y="1434"/>
                  </a:lnTo>
                  <a:lnTo>
                    <a:pt x="1155" y="1405"/>
                  </a:lnTo>
                  <a:lnTo>
                    <a:pt x="1187" y="1373"/>
                  </a:lnTo>
                  <a:lnTo>
                    <a:pt x="1211" y="1340"/>
                  </a:lnTo>
                  <a:lnTo>
                    <a:pt x="1225" y="1308"/>
                  </a:lnTo>
                  <a:lnTo>
                    <a:pt x="1231" y="1273"/>
                  </a:lnTo>
                  <a:lnTo>
                    <a:pt x="1225" y="1241"/>
                  </a:lnTo>
                  <a:lnTo>
                    <a:pt x="1211" y="1207"/>
                  </a:lnTo>
                  <a:lnTo>
                    <a:pt x="1187" y="1174"/>
                  </a:lnTo>
                  <a:lnTo>
                    <a:pt x="1155" y="1144"/>
                  </a:lnTo>
                  <a:lnTo>
                    <a:pt x="1115" y="1113"/>
                  </a:lnTo>
                  <a:lnTo>
                    <a:pt x="1066" y="1086"/>
                  </a:lnTo>
                  <a:lnTo>
                    <a:pt x="1012" y="1062"/>
                  </a:lnTo>
                  <a:close/>
                  <a:moveTo>
                    <a:pt x="603" y="1006"/>
                  </a:moveTo>
                  <a:lnTo>
                    <a:pt x="603" y="1530"/>
                  </a:lnTo>
                  <a:lnTo>
                    <a:pt x="655" y="1535"/>
                  </a:lnTo>
                  <a:lnTo>
                    <a:pt x="711" y="1537"/>
                  </a:lnTo>
                  <a:lnTo>
                    <a:pt x="767" y="1535"/>
                  </a:lnTo>
                  <a:lnTo>
                    <a:pt x="821" y="1530"/>
                  </a:lnTo>
                  <a:lnTo>
                    <a:pt x="821" y="1017"/>
                  </a:lnTo>
                  <a:lnTo>
                    <a:pt x="767" y="1012"/>
                  </a:lnTo>
                  <a:lnTo>
                    <a:pt x="711" y="1012"/>
                  </a:lnTo>
                  <a:lnTo>
                    <a:pt x="657" y="1010"/>
                  </a:lnTo>
                  <a:lnTo>
                    <a:pt x="603" y="1006"/>
                  </a:lnTo>
                  <a:close/>
                  <a:moveTo>
                    <a:pt x="410" y="346"/>
                  </a:moveTo>
                  <a:lnTo>
                    <a:pt x="356" y="370"/>
                  </a:lnTo>
                  <a:lnTo>
                    <a:pt x="309" y="397"/>
                  </a:lnTo>
                  <a:lnTo>
                    <a:pt x="267" y="426"/>
                  </a:lnTo>
                  <a:lnTo>
                    <a:pt x="237" y="458"/>
                  </a:lnTo>
                  <a:lnTo>
                    <a:pt x="213" y="491"/>
                  </a:lnTo>
                  <a:lnTo>
                    <a:pt x="199" y="523"/>
                  </a:lnTo>
                  <a:lnTo>
                    <a:pt x="193" y="557"/>
                  </a:lnTo>
                  <a:lnTo>
                    <a:pt x="199" y="590"/>
                  </a:lnTo>
                  <a:lnTo>
                    <a:pt x="213" y="624"/>
                  </a:lnTo>
                  <a:lnTo>
                    <a:pt x="237" y="657"/>
                  </a:lnTo>
                  <a:lnTo>
                    <a:pt x="267" y="687"/>
                  </a:lnTo>
                  <a:lnTo>
                    <a:pt x="309" y="718"/>
                  </a:lnTo>
                  <a:lnTo>
                    <a:pt x="356" y="743"/>
                  </a:lnTo>
                  <a:lnTo>
                    <a:pt x="410" y="768"/>
                  </a:lnTo>
                  <a:lnTo>
                    <a:pt x="410" y="346"/>
                  </a:lnTo>
                  <a:close/>
                  <a:moveTo>
                    <a:pt x="711" y="294"/>
                  </a:moveTo>
                  <a:lnTo>
                    <a:pt x="655" y="296"/>
                  </a:lnTo>
                  <a:lnTo>
                    <a:pt x="603" y="301"/>
                  </a:lnTo>
                  <a:lnTo>
                    <a:pt x="603" y="813"/>
                  </a:lnTo>
                  <a:lnTo>
                    <a:pt x="655" y="817"/>
                  </a:lnTo>
                  <a:lnTo>
                    <a:pt x="711" y="819"/>
                  </a:lnTo>
                  <a:lnTo>
                    <a:pt x="767" y="821"/>
                  </a:lnTo>
                  <a:lnTo>
                    <a:pt x="821" y="824"/>
                  </a:lnTo>
                  <a:lnTo>
                    <a:pt x="821" y="301"/>
                  </a:lnTo>
                  <a:lnTo>
                    <a:pt x="767" y="296"/>
                  </a:lnTo>
                  <a:lnTo>
                    <a:pt x="711" y="294"/>
                  </a:lnTo>
                  <a:close/>
                  <a:moveTo>
                    <a:pt x="507" y="0"/>
                  </a:moveTo>
                  <a:lnTo>
                    <a:pt x="536" y="5"/>
                  </a:lnTo>
                  <a:lnTo>
                    <a:pt x="563" y="18"/>
                  </a:lnTo>
                  <a:lnTo>
                    <a:pt x="585" y="40"/>
                  </a:lnTo>
                  <a:lnTo>
                    <a:pt x="597" y="65"/>
                  </a:lnTo>
                  <a:lnTo>
                    <a:pt x="603" y="96"/>
                  </a:lnTo>
                  <a:lnTo>
                    <a:pt x="603" y="108"/>
                  </a:lnTo>
                  <a:lnTo>
                    <a:pt x="657" y="103"/>
                  </a:lnTo>
                  <a:lnTo>
                    <a:pt x="711" y="103"/>
                  </a:lnTo>
                  <a:lnTo>
                    <a:pt x="767" y="103"/>
                  </a:lnTo>
                  <a:lnTo>
                    <a:pt x="821" y="108"/>
                  </a:lnTo>
                  <a:lnTo>
                    <a:pt x="821" y="96"/>
                  </a:lnTo>
                  <a:lnTo>
                    <a:pt x="825" y="65"/>
                  </a:lnTo>
                  <a:lnTo>
                    <a:pt x="839" y="40"/>
                  </a:lnTo>
                  <a:lnTo>
                    <a:pt x="859" y="18"/>
                  </a:lnTo>
                  <a:lnTo>
                    <a:pt x="886" y="5"/>
                  </a:lnTo>
                  <a:lnTo>
                    <a:pt x="917" y="0"/>
                  </a:lnTo>
                  <a:lnTo>
                    <a:pt x="947" y="5"/>
                  </a:lnTo>
                  <a:lnTo>
                    <a:pt x="973" y="18"/>
                  </a:lnTo>
                  <a:lnTo>
                    <a:pt x="994" y="40"/>
                  </a:lnTo>
                  <a:lnTo>
                    <a:pt x="1007" y="65"/>
                  </a:lnTo>
                  <a:lnTo>
                    <a:pt x="1012" y="96"/>
                  </a:lnTo>
                  <a:lnTo>
                    <a:pt x="1012" y="144"/>
                  </a:lnTo>
                  <a:lnTo>
                    <a:pt x="1083" y="168"/>
                  </a:lnTo>
                  <a:lnTo>
                    <a:pt x="1149" y="197"/>
                  </a:lnTo>
                  <a:lnTo>
                    <a:pt x="1209" y="229"/>
                  </a:lnTo>
                  <a:lnTo>
                    <a:pt x="1261" y="267"/>
                  </a:lnTo>
                  <a:lnTo>
                    <a:pt x="1308" y="307"/>
                  </a:lnTo>
                  <a:lnTo>
                    <a:pt x="1348" y="352"/>
                  </a:lnTo>
                  <a:lnTo>
                    <a:pt x="1380" y="399"/>
                  </a:lnTo>
                  <a:lnTo>
                    <a:pt x="1402" y="449"/>
                  </a:lnTo>
                  <a:lnTo>
                    <a:pt x="1416" y="501"/>
                  </a:lnTo>
                  <a:lnTo>
                    <a:pt x="1422" y="557"/>
                  </a:lnTo>
                  <a:lnTo>
                    <a:pt x="1416" y="586"/>
                  </a:lnTo>
                  <a:lnTo>
                    <a:pt x="1404" y="613"/>
                  </a:lnTo>
                  <a:lnTo>
                    <a:pt x="1382" y="635"/>
                  </a:lnTo>
                  <a:lnTo>
                    <a:pt x="1357" y="648"/>
                  </a:lnTo>
                  <a:lnTo>
                    <a:pt x="1326" y="653"/>
                  </a:lnTo>
                  <a:lnTo>
                    <a:pt x="1296" y="648"/>
                  </a:lnTo>
                  <a:lnTo>
                    <a:pt x="1268" y="635"/>
                  </a:lnTo>
                  <a:lnTo>
                    <a:pt x="1249" y="613"/>
                  </a:lnTo>
                  <a:lnTo>
                    <a:pt x="1234" y="586"/>
                  </a:lnTo>
                  <a:lnTo>
                    <a:pt x="1231" y="557"/>
                  </a:lnTo>
                  <a:lnTo>
                    <a:pt x="1225" y="523"/>
                  </a:lnTo>
                  <a:lnTo>
                    <a:pt x="1211" y="491"/>
                  </a:lnTo>
                  <a:lnTo>
                    <a:pt x="1187" y="458"/>
                  </a:lnTo>
                  <a:lnTo>
                    <a:pt x="1155" y="426"/>
                  </a:lnTo>
                  <a:lnTo>
                    <a:pt x="1115" y="397"/>
                  </a:lnTo>
                  <a:lnTo>
                    <a:pt x="1066" y="370"/>
                  </a:lnTo>
                  <a:lnTo>
                    <a:pt x="1012" y="346"/>
                  </a:lnTo>
                  <a:lnTo>
                    <a:pt x="1012" y="860"/>
                  </a:lnTo>
                  <a:lnTo>
                    <a:pt x="1083" y="884"/>
                  </a:lnTo>
                  <a:lnTo>
                    <a:pt x="1149" y="913"/>
                  </a:lnTo>
                  <a:lnTo>
                    <a:pt x="1209" y="947"/>
                  </a:lnTo>
                  <a:lnTo>
                    <a:pt x="1261" y="983"/>
                  </a:lnTo>
                  <a:lnTo>
                    <a:pt x="1308" y="1025"/>
                  </a:lnTo>
                  <a:lnTo>
                    <a:pt x="1348" y="1068"/>
                  </a:lnTo>
                  <a:lnTo>
                    <a:pt x="1380" y="1117"/>
                  </a:lnTo>
                  <a:lnTo>
                    <a:pt x="1402" y="1167"/>
                  </a:lnTo>
                  <a:lnTo>
                    <a:pt x="1416" y="1219"/>
                  </a:lnTo>
                  <a:lnTo>
                    <a:pt x="1422" y="1273"/>
                  </a:lnTo>
                  <a:lnTo>
                    <a:pt x="1416" y="1328"/>
                  </a:lnTo>
                  <a:lnTo>
                    <a:pt x="1402" y="1382"/>
                  </a:lnTo>
                  <a:lnTo>
                    <a:pt x="1380" y="1430"/>
                  </a:lnTo>
                  <a:lnTo>
                    <a:pt x="1348" y="1479"/>
                  </a:lnTo>
                  <a:lnTo>
                    <a:pt x="1308" y="1522"/>
                  </a:lnTo>
                  <a:lnTo>
                    <a:pt x="1261" y="1564"/>
                  </a:lnTo>
                  <a:lnTo>
                    <a:pt x="1209" y="1602"/>
                  </a:lnTo>
                  <a:lnTo>
                    <a:pt x="1149" y="1634"/>
                  </a:lnTo>
                  <a:lnTo>
                    <a:pt x="1083" y="1663"/>
                  </a:lnTo>
                  <a:lnTo>
                    <a:pt x="1012" y="1686"/>
                  </a:lnTo>
                  <a:lnTo>
                    <a:pt x="1012" y="1735"/>
                  </a:lnTo>
                  <a:lnTo>
                    <a:pt x="1007" y="1764"/>
                  </a:lnTo>
                  <a:lnTo>
                    <a:pt x="994" y="1791"/>
                  </a:lnTo>
                  <a:lnTo>
                    <a:pt x="973" y="1813"/>
                  </a:lnTo>
                  <a:lnTo>
                    <a:pt x="947" y="1825"/>
                  </a:lnTo>
                  <a:lnTo>
                    <a:pt x="917" y="1831"/>
                  </a:lnTo>
                  <a:lnTo>
                    <a:pt x="886" y="1825"/>
                  </a:lnTo>
                  <a:lnTo>
                    <a:pt x="859" y="1813"/>
                  </a:lnTo>
                  <a:lnTo>
                    <a:pt x="839" y="1791"/>
                  </a:lnTo>
                  <a:lnTo>
                    <a:pt x="825" y="1764"/>
                  </a:lnTo>
                  <a:lnTo>
                    <a:pt x="821" y="1735"/>
                  </a:lnTo>
                  <a:lnTo>
                    <a:pt x="821" y="1723"/>
                  </a:lnTo>
                  <a:lnTo>
                    <a:pt x="767" y="1726"/>
                  </a:lnTo>
                  <a:lnTo>
                    <a:pt x="711" y="1728"/>
                  </a:lnTo>
                  <a:lnTo>
                    <a:pt x="657" y="1726"/>
                  </a:lnTo>
                  <a:lnTo>
                    <a:pt x="603" y="1723"/>
                  </a:lnTo>
                  <a:lnTo>
                    <a:pt x="603" y="1735"/>
                  </a:lnTo>
                  <a:lnTo>
                    <a:pt x="597" y="1764"/>
                  </a:lnTo>
                  <a:lnTo>
                    <a:pt x="585" y="1791"/>
                  </a:lnTo>
                  <a:lnTo>
                    <a:pt x="563" y="1813"/>
                  </a:lnTo>
                  <a:lnTo>
                    <a:pt x="536" y="1825"/>
                  </a:lnTo>
                  <a:lnTo>
                    <a:pt x="507" y="1831"/>
                  </a:lnTo>
                  <a:lnTo>
                    <a:pt x="477" y="1825"/>
                  </a:lnTo>
                  <a:lnTo>
                    <a:pt x="450" y="1813"/>
                  </a:lnTo>
                  <a:lnTo>
                    <a:pt x="430" y="1791"/>
                  </a:lnTo>
                  <a:lnTo>
                    <a:pt x="415" y="1764"/>
                  </a:lnTo>
                  <a:lnTo>
                    <a:pt x="410" y="1735"/>
                  </a:lnTo>
                  <a:lnTo>
                    <a:pt x="410" y="1686"/>
                  </a:lnTo>
                  <a:lnTo>
                    <a:pt x="340" y="1663"/>
                  </a:lnTo>
                  <a:lnTo>
                    <a:pt x="275" y="1634"/>
                  </a:lnTo>
                  <a:lnTo>
                    <a:pt x="215" y="1602"/>
                  </a:lnTo>
                  <a:lnTo>
                    <a:pt x="161" y="1564"/>
                  </a:lnTo>
                  <a:lnTo>
                    <a:pt x="114" y="1522"/>
                  </a:lnTo>
                  <a:lnTo>
                    <a:pt x="74" y="1479"/>
                  </a:lnTo>
                  <a:lnTo>
                    <a:pt x="44" y="1430"/>
                  </a:lnTo>
                  <a:lnTo>
                    <a:pt x="20" y="1382"/>
                  </a:lnTo>
                  <a:lnTo>
                    <a:pt x="6" y="1328"/>
                  </a:lnTo>
                  <a:lnTo>
                    <a:pt x="0" y="1273"/>
                  </a:lnTo>
                  <a:lnTo>
                    <a:pt x="6" y="1243"/>
                  </a:lnTo>
                  <a:lnTo>
                    <a:pt x="20" y="1218"/>
                  </a:lnTo>
                  <a:lnTo>
                    <a:pt x="40" y="1196"/>
                  </a:lnTo>
                  <a:lnTo>
                    <a:pt x="67" y="1183"/>
                  </a:lnTo>
                  <a:lnTo>
                    <a:pt x="98" y="1178"/>
                  </a:lnTo>
                  <a:lnTo>
                    <a:pt x="127" y="1183"/>
                  </a:lnTo>
                  <a:lnTo>
                    <a:pt x="154" y="1196"/>
                  </a:lnTo>
                  <a:lnTo>
                    <a:pt x="174" y="1218"/>
                  </a:lnTo>
                  <a:lnTo>
                    <a:pt x="188" y="1243"/>
                  </a:lnTo>
                  <a:lnTo>
                    <a:pt x="193" y="1273"/>
                  </a:lnTo>
                  <a:lnTo>
                    <a:pt x="199" y="1308"/>
                  </a:lnTo>
                  <a:lnTo>
                    <a:pt x="213" y="1340"/>
                  </a:lnTo>
                  <a:lnTo>
                    <a:pt x="237" y="1373"/>
                  </a:lnTo>
                  <a:lnTo>
                    <a:pt x="267" y="1405"/>
                  </a:lnTo>
                  <a:lnTo>
                    <a:pt x="309" y="1434"/>
                  </a:lnTo>
                  <a:lnTo>
                    <a:pt x="356" y="1461"/>
                  </a:lnTo>
                  <a:lnTo>
                    <a:pt x="410" y="1484"/>
                  </a:lnTo>
                  <a:lnTo>
                    <a:pt x="410" y="970"/>
                  </a:lnTo>
                  <a:lnTo>
                    <a:pt x="340" y="945"/>
                  </a:lnTo>
                  <a:lnTo>
                    <a:pt x="275" y="918"/>
                  </a:lnTo>
                  <a:lnTo>
                    <a:pt x="215" y="884"/>
                  </a:lnTo>
                  <a:lnTo>
                    <a:pt x="161" y="848"/>
                  </a:lnTo>
                  <a:lnTo>
                    <a:pt x="114" y="806"/>
                  </a:lnTo>
                  <a:lnTo>
                    <a:pt x="74" y="761"/>
                  </a:lnTo>
                  <a:lnTo>
                    <a:pt x="44" y="714"/>
                  </a:lnTo>
                  <a:lnTo>
                    <a:pt x="20" y="664"/>
                  </a:lnTo>
                  <a:lnTo>
                    <a:pt x="6" y="611"/>
                  </a:lnTo>
                  <a:lnTo>
                    <a:pt x="0" y="557"/>
                  </a:lnTo>
                  <a:lnTo>
                    <a:pt x="6" y="501"/>
                  </a:lnTo>
                  <a:lnTo>
                    <a:pt x="20" y="449"/>
                  </a:lnTo>
                  <a:lnTo>
                    <a:pt x="44" y="399"/>
                  </a:lnTo>
                  <a:lnTo>
                    <a:pt x="74" y="352"/>
                  </a:lnTo>
                  <a:lnTo>
                    <a:pt x="114" y="307"/>
                  </a:lnTo>
                  <a:lnTo>
                    <a:pt x="161" y="267"/>
                  </a:lnTo>
                  <a:lnTo>
                    <a:pt x="215" y="229"/>
                  </a:lnTo>
                  <a:lnTo>
                    <a:pt x="275" y="197"/>
                  </a:lnTo>
                  <a:lnTo>
                    <a:pt x="340" y="168"/>
                  </a:lnTo>
                  <a:lnTo>
                    <a:pt x="410" y="144"/>
                  </a:lnTo>
                  <a:lnTo>
                    <a:pt x="410" y="96"/>
                  </a:lnTo>
                  <a:lnTo>
                    <a:pt x="415" y="65"/>
                  </a:lnTo>
                  <a:lnTo>
                    <a:pt x="430" y="40"/>
                  </a:lnTo>
                  <a:lnTo>
                    <a:pt x="450" y="18"/>
                  </a:lnTo>
                  <a:lnTo>
                    <a:pt x="477" y="5"/>
                  </a:lnTo>
                  <a:lnTo>
                    <a:pt x="507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  <a:alpha val="3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9" name="텍스트 개체 틀 10"/>
          <p:cNvSpPr txBox="1">
            <a:spLocks/>
          </p:cNvSpPr>
          <p:nvPr/>
        </p:nvSpPr>
        <p:spPr>
          <a:xfrm>
            <a:off x="1061959" y="3823740"/>
            <a:ext cx="1911523" cy="79588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최근 정부와 기업이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일회용품 줄이기 운동에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앞장서면서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친환경적 소비추세에 맞춰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친환경 제품을 찾는 소비자가 늘고 있음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1" name="텍스트 개체 틀 10"/>
          <p:cNvSpPr txBox="1">
            <a:spLocks/>
          </p:cNvSpPr>
          <p:nvPr/>
        </p:nvSpPr>
        <p:spPr>
          <a:xfrm>
            <a:off x="3111124" y="3814216"/>
            <a:ext cx="1911523" cy="805410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이러한 트렌드를 반영해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친환경 제품의 일환인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텀블러에 대한 소비자의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수요가 최근 대폭 상향됨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2" name="텍스트 개체 틀 10"/>
          <p:cNvSpPr txBox="1">
            <a:spLocks/>
          </p:cNvSpPr>
          <p:nvPr/>
        </p:nvSpPr>
        <p:spPr>
          <a:xfrm>
            <a:off x="5149474" y="3814215"/>
            <a:ext cx="1911523" cy="123403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텀블러의 수요가 상향됨에 따라 일반적인 텀블러 뿐 아니라 보다 예쁘고 구하기 힘든 브랜드의 텀블러에  대한 수요 역시 상향됨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3" name="Freeform 28"/>
          <p:cNvSpPr>
            <a:spLocks noEditPoints="1"/>
          </p:cNvSpPr>
          <p:nvPr/>
        </p:nvSpPr>
        <p:spPr bwMode="auto">
          <a:xfrm>
            <a:off x="7712472" y="2683651"/>
            <a:ext cx="1076986" cy="825536"/>
          </a:xfrm>
          <a:custGeom>
            <a:avLst/>
            <a:gdLst>
              <a:gd name="T0" fmla="*/ 2035 w 6536"/>
              <a:gd name="T1" fmla="*/ 4814 h 5010"/>
              <a:gd name="T2" fmla="*/ 4503 w 6536"/>
              <a:gd name="T3" fmla="*/ 4812 h 5010"/>
              <a:gd name="T4" fmla="*/ 2564 w 6536"/>
              <a:gd name="T5" fmla="*/ 2584 h 5010"/>
              <a:gd name="T6" fmla="*/ 1798 w 6536"/>
              <a:gd name="T7" fmla="*/ 2962 h 5010"/>
              <a:gd name="T8" fmla="*/ 1546 w 6536"/>
              <a:gd name="T9" fmla="*/ 4657 h 5010"/>
              <a:gd name="T10" fmla="*/ 1819 w 6536"/>
              <a:gd name="T11" fmla="*/ 4818 h 5010"/>
              <a:gd name="T12" fmla="*/ 1885 w 6536"/>
              <a:gd name="T13" fmla="*/ 3355 h 5010"/>
              <a:gd name="T14" fmla="*/ 4542 w 6536"/>
              <a:gd name="T15" fmla="*/ 3285 h 5010"/>
              <a:gd name="T16" fmla="*/ 4695 w 6536"/>
              <a:gd name="T17" fmla="*/ 3478 h 5010"/>
              <a:gd name="T18" fmla="*/ 4875 w 6536"/>
              <a:gd name="T19" fmla="*/ 4774 h 5010"/>
              <a:gd name="T20" fmla="*/ 5032 w 6536"/>
              <a:gd name="T21" fmla="*/ 4500 h 5010"/>
              <a:gd name="T22" fmla="*/ 4643 w 6536"/>
              <a:gd name="T23" fmla="*/ 2829 h 5010"/>
              <a:gd name="T24" fmla="*/ 3896 w 6536"/>
              <a:gd name="T25" fmla="*/ 2813 h 5010"/>
              <a:gd name="T26" fmla="*/ 3526 w 6536"/>
              <a:gd name="T27" fmla="*/ 3120 h 5010"/>
              <a:gd name="T28" fmla="*/ 3012 w 6536"/>
              <a:gd name="T29" fmla="*/ 3120 h 5010"/>
              <a:gd name="T30" fmla="*/ 2642 w 6536"/>
              <a:gd name="T31" fmla="*/ 2813 h 5010"/>
              <a:gd name="T32" fmla="*/ 2848 w 6536"/>
              <a:gd name="T33" fmla="*/ 2483 h 5010"/>
              <a:gd name="T34" fmla="*/ 2767 w 6536"/>
              <a:gd name="T35" fmla="*/ 2618 h 5010"/>
              <a:gd name="T36" fmla="*/ 3044 w 6536"/>
              <a:gd name="T37" fmla="*/ 2926 h 5010"/>
              <a:gd name="T38" fmla="*/ 3494 w 6536"/>
              <a:gd name="T39" fmla="*/ 2926 h 5010"/>
              <a:gd name="T40" fmla="*/ 3771 w 6536"/>
              <a:gd name="T41" fmla="*/ 2618 h 5010"/>
              <a:gd name="T42" fmla="*/ 3688 w 6536"/>
              <a:gd name="T43" fmla="*/ 2483 h 5010"/>
              <a:gd name="T44" fmla="*/ 3357 w 6536"/>
              <a:gd name="T45" fmla="*/ 2442 h 5010"/>
              <a:gd name="T46" fmla="*/ 2923 w 6536"/>
              <a:gd name="T47" fmla="*/ 2366 h 5010"/>
              <a:gd name="T48" fmla="*/ 2654 w 6536"/>
              <a:gd name="T49" fmla="*/ 985 h 5010"/>
              <a:gd name="T50" fmla="*/ 2731 w 6536"/>
              <a:gd name="T51" fmla="*/ 1925 h 5010"/>
              <a:gd name="T52" fmla="*/ 3090 w 6536"/>
              <a:gd name="T53" fmla="*/ 2227 h 5010"/>
              <a:gd name="T54" fmla="*/ 3567 w 6536"/>
              <a:gd name="T55" fmla="*/ 2178 h 5010"/>
              <a:gd name="T56" fmla="*/ 3867 w 6536"/>
              <a:gd name="T57" fmla="*/ 1798 h 5010"/>
              <a:gd name="T58" fmla="*/ 3845 w 6536"/>
              <a:gd name="T59" fmla="*/ 931 h 5010"/>
              <a:gd name="T60" fmla="*/ 2794 w 6536"/>
              <a:gd name="T61" fmla="*/ 212 h 5010"/>
              <a:gd name="T62" fmla="*/ 2711 w 6536"/>
              <a:gd name="T63" fmla="*/ 379 h 5010"/>
              <a:gd name="T64" fmla="*/ 2489 w 6536"/>
              <a:gd name="T65" fmla="*/ 476 h 5010"/>
              <a:gd name="T66" fmla="*/ 2455 w 6536"/>
              <a:gd name="T67" fmla="*/ 1171 h 5010"/>
              <a:gd name="T68" fmla="*/ 2588 w 6536"/>
              <a:gd name="T69" fmla="*/ 768 h 5010"/>
              <a:gd name="T70" fmla="*/ 3896 w 6536"/>
              <a:gd name="T71" fmla="*/ 740 h 5010"/>
              <a:gd name="T72" fmla="*/ 4081 w 6536"/>
              <a:gd name="T73" fmla="*/ 1018 h 5010"/>
              <a:gd name="T74" fmla="*/ 4073 w 6536"/>
              <a:gd name="T75" fmla="*/ 476 h 5010"/>
              <a:gd name="T76" fmla="*/ 3809 w 6536"/>
              <a:gd name="T77" fmla="*/ 212 h 5010"/>
              <a:gd name="T78" fmla="*/ 3760 w 6536"/>
              <a:gd name="T79" fmla="*/ 6 h 5010"/>
              <a:gd name="T80" fmla="*/ 4158 w 6536"/>
              <a:gd name="T81" fmla="*/ 236 h 5010"/>
              <a:gd name="T82" fmla="*/ 4285 w 6536"/>
              <a:gd name="T83" fmla="*/ 1122 h 5010"/>
              <a:gd name="T84" fmla="*/ 4130 w 6536"/>
              <a:gd name="T85" fmla="*/ 1386 h 5010"/>
              <a:gd name="T86" fmla="*/ 4011 w 6536"/>
              <a:gd name="T87" fmla="*/ 1961 h 5010"/>
              <a:gd name="T88" fmla="*/ 3912 w 6536"/>
              <a:gd name="T89" fmla="*/ 2362 h 5010"/>
              <a:gd name="T90" fmla="*/ 4867 w 6536"/>
              <a:gd name="T91" fmla="*/ 2793 h 5010"/>
              <a:gd name="T92" fmla="*/ 5220 w 6536"/>
              <a:gd name="T93" fmla="*/ 4554 h 5010"/>
              <a:gd name="T94" fmla="*/ 6471 w 6536"/>
              <a:gd name="T95" fmla="*/ 4822 h 5010"/>
              <a:gd name="T96" fmla="*/ 6518 w 6536"/>
              <a:gd name="T97" fmla="*/ 4970 h 5010"/>
              <a:gd name="T98" fmla="*/ 40 w 6536"/>
              <a:gd name="T99" fmla="*/ 4990 h 5010"/>
              <a:gd name="T100" fmla="*/ 18 w 6536"/>
              <a:gd name="T101" fmla="*/ 4857 h 5010"/>
              <a:gd name="T102" fmla="*/ 1350 w 6536"/>
              <a:gd name="T103" fmla="*/ 4693 h 5010"/>
              <a:gd name="T104" fmla="*/ 1611 w 6536"/>
              <a:gd name="T105" fmla="*/ 2914 h 5010"/>
              <a:gd name="T106" fmla="*/ 1869 w 6536"/>
              <a:gd name="T107" fmla="*/ 2620 h 5010"/>
              <a:gd name="T108" fmla="*/ 2610 w 6536"/>
              <a:gd name="T109" fmla="*/ 2094 h 5010"/>
              <a:gd name="T110" fmla="*/ 2455 w 6536"/>
              <a:gd name="T111" fmla="*/ 1604 h 5010"/>
              <a:gd name="T112" fmla="*/ 2271 w 6536"/>
              <a:gd name="T113" fmla="*/ 1229 h 5010"/>
              <a:gd name="T114" fmla="*/ 2305 w 6536"/>
              <a:gd name="T115" fmla="*/ 409 h 5010"/>
              <a:gd name="T116" fmla="*/ 2592 w 6536"/>
              <a:gd name="T117" fmla="*/ 163 h 5010"/>
              <a:gd name="T118" fmla="*/ 2860 w 6536"/>
              <a:gd name="T119" fmla="*/ 0 h 5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536" h="5010">
                <a:moveTo>
                  <a:pt x="2041" y="3472"/>
                </a:moveTo>
                <a:lnTo>
                  <a:pt x="2037" y="3474"/>
                </a:lnTo>
                <a:lnTo>
                  <a:pt x="2035" y="3476"/>
                </a:lnTo>
                <a:lnTo>
                  <a:pt x="2033" y="3478"/>
                </a:lnTo>
                <a:lnTo>
                  <a:pt x="2033" y="4812"/>
                </a:lnTo>
                <a:lnTo>
                  <a:pt x="2035" y="4814"/>
                </a:lnTo>
                <a:lnTo>
                  <a:pt x="2037" y="4816"/>
                </a:lnTo>
                <a:lnTo>
                  <a:pt x="2041" y="4818"/>
                </a:lnTo>
                <a:lnTo>
                  <a:pt x="4497" y="4818"/>
                </a:lnTo>
                <a:lnTo>
                  <a:pt x="4499" y="4816"/>
                </a:lnTo>
                <a:lnTo>
                  <a:pt x="4503" y="4814"/>
                </a:lnTo>
                <a:lnTo>
                  <a:pt x="4503" y="4812"/>
                </a:lnTo>
                <a:lnTo>
                  <a:pt x="4503" y="3478"/>
                </a:lnTo>
                <a:lnTo>
                  <a:pt x="4503" y="3476"/>
                </a:lnTo>
                <a:lnTo>
                  <a:pt x="4499" y="3474"/>
                </a:lnTo>
                <a:lnTo>
                  <a:pt x="4497" y="3472"/>
                </a:lnTo>
                <a:lnTo>
                  <a:pt x="2041" y="3472"/>
                </a:lnTo>
                <a:close/>
                <a:moveTo>
                  <a:pt x="2564" y="2584"/>
                </a:moveTo>
                <a:lnTo>
                  <a:pt x="1992" y="2775"/>
                </a:lnTo>
                <a:lnTo>
                  <a:pt x="1940" y="2799"/>
                </a:lnTo>
                <a:lnTo>
                  <a:pt x="1895" y="2829"/>
                </a:lnTo>
                <a:lnTo>
                  <a:pt x="1855" y="2866"/>
                </a:lnTo>
                <a:lnTo>
                  <a:pt x="1823" y="2912"/>
                </a:lnTo>
                <a:lnTo>
                  <a:pt x="1798" y="2962"/>
                </a:lnTo>
                <a:lnTo>
                  <a:pt x="1784" y="3015"/>
                </a:lnTo>
                <a:lnTo>
                  <a:pt x="1510" y="4444"/>
                </a:lnTo>
                <a:lnTo>
                  <a:pt x="1506" y="4500"/>
                </a:lnTo>
                <a:lnTo>
                  <a:pt x="1510" y="4556"/>
                </a:lnTo>
                <a:lnTo>
                  <a:pt x="1522" y="4607"/>
                </a:lnTo>
                <a:lnTo>
                  <a:pt x="1546" y="4657"/>
                </a:lnTo>
                <a:lnTo>
                  <a:pt x="1578" y="4704"/>
                </a:lnTo>
                <a:lnTo>
                  <a:pt x="1617" y="4742"/>
                </a:lnTo>
                <a:lnTo>
                  <a:pt x="1661" y="4774"/>
                </a:lnTo>
                <a:lnTo>
                  <a:pt x="1710" y="4798"/>
                </a:lnTo>
                <a:lnTo>
                  <a:pt x="1764" y="4812"/>
                </a:lnTo>
                <a:lnTo>
                  <a:pt x="1819" y="4818"/>
                </a:lnTo>
                <a:lnTo>
                  <a:pt x="1843" y="4818"/>
                </a:lnTo>
                <a:lnTo>
                  <a:pt x="1841" y="4812"/>
                </a:lnTo>
                <a:lnTo>
                  <a:pt x="1841" y="3478"/>
                </a:lnTo>
                <a:lnTo>
                  <a:pt x="1847" y="3432"/>
                </a:lnTo>
                <a:lnTo>
                  <a:pt x="1863" y="3390"/>
                </a:lnTo>
                <a:lnTo>
                  <a:pt x="1885" y="3355"/>
                </a:lnTo>
                <a:lnTo>
                  <a:pt x="1916" y="3323"/>
                </a:lnTo>
                <a:lnTo>
                  <a:pt x="1954" y="3299"/>
                </a:lnTo>
                <a:lnTo>
                  <a:pt x="1996" y="3285"/>
                </a:lnTo>
                <a:lnTo>
                  <a:pt x="2041" y="3279"/>
                </a:lnTo>
                <a:lnTo>
                  <a:pt x="4497" y="3279"/>
                </a:lnTo>
                <a:lnTo>
                  <a:pt x="4542" y="3285"/>
                </a:lnTo>
                <a:lnTo>
                  <a:pt x="4584" y="3299"/>
                </a:lnTo>
                <a:lnTo>
                  <a:pt x="4620" y="3323"/>
                </a:lnTo>
                <a:lnTo>
                  <a:pt x="4651" y="3355"/>
                </a:lnTo>
                <a:lnTo>
                  <a:pt x="4675" y="3390"/>
                </a:lnTo>
                <a:lnTo>
                  <a:pt x="4689" y="3432"/>
                </a:lnTo>
                <a:lnTo>
                  <a:pt x="4695" y="3478"/>
                </a:lnTo>
                <a:lnTo>
                  <a:pt x="4695" y="4812"/>
                </a:lnTo>
                <a:lnTo>
                  <a:pt x="4695" y="4818"/>
                </a:lnTo>
                <a:lnTo>
                  <a:pt x="4719" y="4818"/>
                </a:lnTo>
                <a:lnTo>
                  <a:pt x="4774" y="4812"/>
                </a:lnTo>
                <a:lnTo>
                  <a:pt x="4826" y="4798"/>
                </a:lnTo>
                <a:lnTo>
                  <a:pt x="4875" y="4774"/>
                </a:lnTo>
                <a:lnTo>
                  <a:pt x="4921" y="4742"/>
                </a:lnTo>
                <a:lnTo>
                  <a:pt x="4960" y="4704"/>
                </a:lnTo>
                <a:lnTo>
                  <a:pt x="4990" y="4657"/>
                </a:lnTo>
                <a:lnTo>
                  <a:pt x="5014" y="4607"/>
                </a:lnTo>
                <a:lnTo>
                  <a:pt x="5028" y="4556"/>
                </a:lnTo>
                <a:lnTo>
                  <a:pt x="5032" y="4500"/>
                </a:lnTo>
                <a:lnTo>
                  <a:pt x="5026" y="4444"/>
                </a:lnTo>
                <a:lnTo>
                  <a:pt x="4754" y="3015"/>
                </a:lnTo>
                <a:lnTo>
                  <a:pt x="4739" y="2962"/>
                </a:lnTo>
                <a:lnTo>
                  <a:pt x="4715" y="2912"/>
                </a:lnTo>
                <a:lnTo>
                  <a:pt x="4683" y="2866"/>
                </a:lnTo>
                <a:lnTo>
                  <a:pt x="4643" y="2829"/>
                </a:lnTo>
                <a:lnTo>
                  <a:pt x="4596" y="2799"/>
                </a:lnTo>
                <a:lnTo>
                  <a:pt x="4546" y="2775"/>
                </a:lnTo>
                <a:lnTo>
                  <a:pt x="3974" y="2584"/>
                </a:lnTo>
                <a:lnTo>
                  <a:pt x="3958" y="2664"/>
                </a:lnTo>
                <a:lnTo>
                  <a:pt x="3932" y="2741"/>
                </a:lnTo>
                <a:lnTo>
                  <a:pt x="3896" y="2813"/>
                </a:lnTo>
                <a:lnTo>
                  <a:pt x="3853" y="2880"/>
                </a:lnTo>
                <a:lnTo>
                  <a:pt x="3799" y="2942"/>
                </a:lnTo>
                <a:lnTo>
                  <a:pt x="3740" y="2997"/>
                </a:lnTo>
                <a:lnTo>
                  <a:pt x="3674" y="3045"/>
                </a:lnTo>
                <a:lnTo>
                  <a:pt x="3603" y="3087"/>
                </a:lnTo>
                <a:lnTo>
                  <a:pt x="3526" y="3120"/>
                </a:lnTo>
                <a:lnTo>
                  <a:pt x="3442" y="3144"/>
                </a:lnTo>
                <a:lnTo>
                  <a:pt x="3357" y="3160"/>
                </a:lnTo>
                <a:lnTo>
                  <a:pt x="3268" y="3164"/>
                </a:lnTo>
                <a:lnTo>
                  <a:pt x="3179" y="3160"/>
                </a:lnTo>
                <a:lnTo>
                  <a:pt x="3094" y="3144"/>
                </a:lnTo>
                <a:lnTo>
                  <a:pt x="3012" y="3120"/>
                </a:lnTo>
                <a:lnTo>
                  <a:pt x="2935" y="3087"/>
                </a:lnTo>
                <a:lnTo>
                  <a:pt x="2862" y="3045"/>
                </a:lnTo>
                <a:lnTo>
                  <a:pt x="2796" y="2997"/>
                </a:lnTo>
                <a:lnTo>
                  <a:pt x="2737" y="2942"/>
                </a:lnTo>
                <a:lnTo>
                  <a:pt x="2685" y="2880"/>
                </a:lnTo>
                <a:lnTo>
                  <a:pt x="2642" y="2813"/>
                </a:lnTo>
                <a:lnTo>
                  <a:pt x="2606" y="2741"/>
                </a:lnTo>
                <a:lnTo>
                  <a:pt x="2580" y="2664"/>
                </a:lnTo>
                <a:lnTo>
                  <a:pt x="2564" y="2584"/>
                </a:lnTo>
                <a:close/>
                <a:moveTo>
                  <a:pt x="2852" y="2326"/>
                </a:moveTo>
                <a:lnTo>
                  <a:pt x="2852" y="2453"/>
                </a:lnTo>
                <a:lnTo>
                  <a:pt x="2848" y="2483"/>
                </a:lnTo>
                <a:lnTo>
                  <a:pt x="2834" y="2509"/>
                </a:lnTo>
                <a:lnTo>
                  <a:pt x="2814" y="2531"/>
                </a:lnTo>
                <a:lnTo>
                  <a:pt x="2786" y="2545"/>
                </a:lnTo>
                <a:lnTo>
                  <a:pt x="2757" y="2549"/>
                </a:lnTo>
                <a:lnTo>
                  <a:pt x="2753" y="2549"/>
                </a:lnTo>
                <a:lnTo>
                  <a:pt x="2767" y="2618"/>
                </a:lnTo>
                <a:lnTo>
                  <a:pt x="2790" y="2684"/>
                </a:lnTo>
                <a:lnTo>
                  <a:pt x="2824" y="2745"/>
                </a:lnTo>
                <a:lnTo>
                  <a:pt x="2868" y="2801"/>
                </a:lnTo>
                <a:lnTo>
                  <a:pt x="2919" y="2850"/>
                </a:lnTo>
                <a:lnTo>
                  <a:pt x="2979" y="2892"/>
                </a:lnTo>
                <a:lnTo>
                  <a:pt x="3044" y="2926"/>
                </a:lnTo>
                <a:lnTo>
                  <a:pt x="3113" y="2952"/>
                </a:lnTo>
                <a:lnTo>
                  <a:pt x="3189" y="2968"/>
                </a:lnTo>
                <a:lnTo>
                  <a:pt x="3268" y="2972"/>
                </a:lnTo>
                <a:lnTo>
                  <a:pt x="3347" y="2968"/>
                </a:lnTo>
                <a:lnTo>
                  <a:pt x="3423" y="2952"/>
                </a:lnTo>
                <a:lnTo>
                  <a:pt x="3494" y="2926"/>
                </a:lnTo>
                <a:lnTo>
                  <a:pt x="3559" y="2892"/>
                </a:lnTo>
                <a:lnTo>
                  <a:pt x="3617" y="2850"/>
                </a:lnTo>
                <a:lnTo>
                  <a:pt x="3668" y="2801"/>
                </a:lnTo>
                <a:lnTo>
                  <a:pt x="3712" y="2745"/>
                </a:lnTo>
                <a:lnTo>
                  <a:pt x="3748" y="2684"/>
                </a:lnTo>
                <a:lnTo>
                  <a:pt x="3771" y="2618"/>
                </a:lnTo>
                <a:lnTo>
                  <a:pt x="3783" y="2549"/>
                </a:lnTo>
                <a:lnTo>
                  <a:pt x="3779" y="2549"/>
                </a:lnTo>
                <a:lnTo>
                  <a:pt x="3750" y="2545"/>
                </a:lnTo>
                <a:lnTo>
                  <a:pt x="3724" y="2531"/>
                </a:lnTo>
                <a:lnTo>
                  <a:pt x="3702" y="2509"/>
                </a:lnTo>
                <a:lnTo>
                  <a:pt x="3688" y="2483"/>
                </a:lnTo>
                <a:lnTo>
                  <a:pt x="3684" y="2453"/>
                </a:lnTo>
                <a:lnTo>
                  <a:pt x="3684" y="2332"/>
                </a:lnTo>
                <a:lnTo>
                  <a:pt x="3607" y="2374"/>
                </a:lnTo>
                <a:lnTo>
                  <a:pt x="3528" y="2406"/>
                </a:lnTo>
                <a:lnTo>
                  <a:pt x="3442" y="2428"/>
                </a:lnTo>
                <a:lnTo>
                  <a:pt x="3357" y="2442"/>
                </a:lnTo>
                <a:lnTo>
                  <a:pt x="3268" y="2447"/>
                </a:lnTo>
                <a:lnTo>
                  <a:pt x="3244" y="2447"/>
                </a:lnTo>
                <a:lnTo>
                  <a:pt x="3159" y="2440"/>
                </a:lnTo>
                <a:lnTo>
                  <a:pt x="3078" y="2424"/>
                </a:lnTo>
                <a:lnTo>
                  <a:pt x="2998" y="2398"/>
                </a:lnTo>
                <a:lnTo>
                  <a:pt x="2923" y="2366"/>
                </a:lnTo>
                <a:lnTo>
                  <a:pt x="2852" y="2326"/>
                </a:lnTo>
                <a:close/>
                <a:moveTo>
                  <a:pt x="2757" y="909"/>
                </a:moveTo>
                <a:lnTo>
                  <a:pt x="2723" y="915"/>
                </a:lnTo>
                <a:lnTo>
                  <a:pt x="2693" y="931"/>
                </a:lnTo>
                <a:lnTo>
                  <a:pt x="2670" y="955"/>
                </a:lnTo>
                <a:lnTo>
                  <a:pt x="2654" y="985"/>
                </a:lnTo>
                <a:lnTo>
                  <a:pt x="2648" y="1018"/>
                </a:lnTo>
                <a:lnTo>
                  <a:pt x="2648" y="1604"/>
                </a:lnTo>
                <a:lnTo>
                  <a:pt x="2654" y="1689"/>
                </a:lnTo>
                <a:lnTo>
                  <a:pt x="2670" y="1773"/>
                </a:lnTo>
                <a:lnTo>
                  <a:pt x="2695" y="1850"/>
                </a:lnTo>
                <a:lnTo>
                  <a:pt x="2731" y="1925"/>
                </a:lnTo>
                <a:lnTo>
                  <a:pt x="2773" y="1993"/>
                </a:lnTo>
                <a:lnTo>
                  <a:pt x="2824" y="2056"/>
                </a:lnTo>
                <a:lnTo>
                  <a:pt x="2882" y="2112"/>
                </a:lnTo>
                <a:lnTo>
                  <a:pt x="2947" y="2160"/>
                </a:lnTo>
                <a:lnTo>
                  <a:pt x="3016" y="2197"/>
                </a:lnTo>
                <a:lnTo>
                  <a:pt x="3090" y="2227"/>
                </a:lnTo>
                <a:lnTo>
                  <a:pt x="3167" y="2247"/>
                </a:lnTo>
                <a:lnTo>
                  <a:pt x="3250" y="2255"/>
                </a:lnTo>
                <a:lnTo>
                  <a:pt x="3333" y="2251"/>
                </a:lnTo>
                <a:lnTo>
                  <a:pt x="3415" y="2237"/>
                </a:lnTo>
                <a:lnTo>
                  <a:pt x="3492" y="2213"/>
                </a:lnTo>
                <a:lnTo>
                  <a:pt x="3567" y="2178"/>
                </a:lnTo>
                <a:lnTo>
                  <a:pt x="3637" y="2134"/>
                </a:lnTo>
                <a:lnTo>
                  <a:pt x="3700" y="2080"/>
                </a:lnTo>
                <a:lnTo>
                  <a:pt x="3758" y="2017"/>
                </a:lnTo>
                <a:lnTo>
                  <a:pt x="3803" y="1949"/>
                </a:lnTo>
                <a:lnTo>
                  <a:pt x="3841" y="1876"/>
                </a:lnTo>
                <a:lnTo>
                  <a:pt x="3867" y="1798"/>
                </a:lnTo>
                <a:lnTo>
                  <a:pt x="3882" y="1717"/>
                </a:lnTo>
                <a:lnTo>
                  <a:pt x="3888" y="1634"/>
                </a:lnTo>
                <a:lnTo>
                  <a:pt x="3888" y="1018"/>
                </a:lnTo>
                <a:lnTo>
                  <a:pt x="3882" y="985"/>
                </a:lnTo>
                <a:lnTo>
                  <a:pt x="3869" y="955"/>
                </a:lnTo>
                <a:lnTo>
                  <a:pt x="3845" y="931"/>
                </a:lnTo>
                <a:lnTo>
                  <a:pt x="3815" y="915"/>
                </a:lnTo>
                <a:lnTo>
                  <a:pt x="3779" y="909"/>
                </a:lnTo>
                <a:lnTo>
                  <a:pt x="2757" y="909"/>
                </a:lnTo>
                <a:close/>
                <a:moveTo>
                  <a:pt x="2860" y="193"/>
                </a:moveTo>
                <a:lnTo>
                  <a:pt x="2824" y="196"/>
                </a:lnTo>
                <a:lnTo>
                  <a:pt x="2794" y="212"/>
                </a:lnTo>
                <a:lnTo>
                  <a:pt x="2771" y="236"/>
                </a:lnTo>
                <a:lnTo>
                  <a:pt x="2757" y="266"/>
                </a:lnTo>
                <a:lnTo>
                  <a:pt x="2751" y="302"/>
                </a:lnTo>
                <a:lnTo>
                  <a:pt x="2745" y="331"/>
                </a:lnTo>
                <a:lnTo>
                  <a:pt x="2731" y="357"/>
                </a:lnTo>
                <a:lnTo>
                  <a:pt x="2711" y="379"/>
                </a:lnTo>
                <a:lnTo>
                  <a:pt x="2685" y="391"/>
                </a:lnTo>
                <a:lnTo>
                  <a:pt x="2654" y="397"/>
                </a:lnTo>
                <a:lnTo>
                  <a:pt x="2606" y="403"/>
                </a:lnTo>
                <a:lnTo>
                  <a:pt x="2562" y="419"/>
                </a:lnTo>
                <a:lnTo>
                  <a:pt x="2523" y="443"/>
                </a:lnTo>
                <a:lnTo>
                  <a:pt x="2489" y="476"/>
                </a:lnTo>
                <a:lnTo>
                  <a:pt x="2465" y="516"/>
                </a:lnTo>
                <a:lnTo>
                  <a:pt x="2450" y="560"/>
                </a:lnTo>
                <a:lnTo>
                  <a:pt x="2444" y="607"/>
                </a:lnTo>
                <a:lnTo>
                  <a:pt x="2444" y="1122"/>
                </a:lnTo>
                <a:lnTo>
                  <a:pt x="2448" y="1147"/>
                </a:lnTo>
                <a:lnTo>
                  <a:pt x="2455" y="1171"/>
                </a:lnTo>
                <a:lnTo>
                  <a:pt x="2455" y="1018"/>
                </a:lnTo>
                <a:lnTo>
                  <a:pt x="2461" y="957"/>
                </a:lnTo>
                <a:lnTo>
                  <a:pt x="2479" y="901"/>
                </a:lnTo>
                <a:lnTo>
                  <a:pt x="2507" y="850"/>
                </a:lnTo>
                <a:lnTo>
                  <a:pt x="2545" y="806"/>
                </a:lnTo>
                <a:lnTo>
                  <a:pt x="2588" y="768"/>
                </a:lnTo>
                <a:lnTo>
                  <a:pt x="2640" y="740"/>
                </a:lnTo>
                <a:lnTo>
                  <a:pt x="2695" y="723"/>
                </a:lnTo>
                <a:lnTo>
                  <a:pt x="2757" y="717"/>
                </a:lnTo>
                <a:lnTo>
                  <a:pt x="3779" y="717"/>
                </a:lnTo>
                <a:lnTo>
                  <a:pt x="3841" y="723"/>
                </a:lnTo>
                <a:lnTo>
                  <a:pt x="3896" y="740"/>
                </a:lnTo>
                <a:lnTo>
                  <a:pt x="3948" y="768"/>
                </a:lnTo>
                <a:lnTo>
                  <a:pt x="3993" y="806"/>
                </a:lnTo>
                <a:lnTo>
                  <a:pt x="4029" y="850"/>
                </a:lnTo>
                <a:lnTo>
                  <a:pt x="4057" y="901"/>
                </a:lnTo>
                <a:lnTo>
                  <a:pt x="4075" y="957"/>
                </a:lnTo>
                <a:lnTo>
                  <a:pt x="4081" y="1018"/>
                </a:lnTo>
                <a:lnTo>
                  <a:pt x="4081" y="1171"/>
                </a:lnTo>
                <a:lnTo>
                  <a:pt x="4090" y="1147"/>
                </a:lnTo>
                <a:lnTo>
                  <a:pt x="4094" y="1122"/>
                </a:lnTo>
                <a:lnTo>
                  <a:pt x="4094" y="607"/>
                </a:lnTo>
                <a:lnTo>
                  <a:pt x="4088" y="540"/>
                </a:lnTo>
                <a:lnTo>
                  <a:pt x="4073" y="476"/>
                </a:lnTo>
                <a:lnTo>
                  <a:pt x="4047" y="417"/>
                </a:lnTo>
                <a:lnTo>
                  <a:pt x="4013" y="363"/>
                </a:lnTo>
                <a:lnTo>
                  <a:pt x="3972" y="314"/>
                </a:lnTo>
                <a:lnTo>
                  <a:pt x="3924" y="272"/>
                </a:lnTo>
                <a:lnTo>
                  <a:pt x="3869" y="238"/>
                </a:lnTo>
                <a:lnTo>
                  <a:pt x="3809" y="212"/>
                </a:lnTo>
                <a:lnTo>
                  <a:pt x="3746" y="196"/>
                </a:lnTo>
                <a:lnTo>
                  <a:pt x="3678" y="193"/>
                </a:lnTo>
                <a:lnTo>
                  <a:pt x="2860" y="193"/>
                </a:lnTo>
                <a:close/>
                <a:moveTo>
                  <a:pt x="2860" y="0"/>
                </a:moveTo>
                <a:lnTo>
                  <a:pt x="3678" y="0"/>
                </a:lnTo>
                <a:lnTo>
                  <a:pt x="3760" y="6"/>
                </a:lnTo>
                <a:lnTo>
                  <a:pt x="3839" y="22"/>
                </a:lnTo>
                <a:lnTo>
                  <a:pt x="3914" y="48"/>
                </a:lnTo>
                <a:lnTo>
                  <a:pt x="3983" y="83"/>
                </a:lnTo>
                <a:lnTo>
                  <a:pt x="4049" y="127"/>
                </a:lnTo>
                <a:lnTo>
                  <a:pt x="4106" y="179"/>
                </a:lnTo>
                <a:lnTo>
                  <a:pt x="4158" y="236"/>
                </a:lnTo>
                <a:lnTo>
                  <a:pt x="4201" y="302"/>
                </a:lnTo>
                <a:lnTo>
                  <a:pt x="4237" y="371"/>
                </a:lnTo>
                <a:lnTo>
                  <a:pt x="4263" y="447"/>
                </a:lnTo>
                <a:lnTo>
                  <a:pt x="4281" y="526"/>
                </a:lnTo>
                <a:lnTo>
                  <a:pt x="4285" y="607"/>
                </a:lnTo>
                <a:lnTo>
                  <a:pt x="4285" y="1122"/>
                </a:lnTo>
                <a:lnTo>
                  <a:pt x="4281" y="1177"/>
                </a:lnTo>
                <a:lnTo>
                  <a:pt x="4265" y="1229"/>
                </a:lnTo>
                <a:lnTo>
                  <a:pt x="4243" y="1276"/>
                </a:lnTo>
                <a:lnTo>
                  <a:pt x="4211" y="1318"/>
                </a:lnTo>
                <a:lnTo>
                  <a:pt x="4174" y="1356"/>
                </a:lnTo>
                <a:lnTo>
                  <a:pt x="4130" y="1386"/>
                </a:lnTo>
                <a:lnTo>
                  <a:pt x="4081" y="1405"/>
                </a:lnTo>
                <a:lnTo>
                  <a:pt x="4081" y="1634"/>
                </a:lnTo>
                <a:lnTo>
                  <a:pt x="4077" y="1719"/>
                </a:lnTo>
                <a:lnTo>
                  <a:pt x="4063" y="1802"/>
                </a:lnTo>
                <a:lnTo>
                  <a:pt x="4041" y="1884"/>
                </a:lnTo>
                <a:lnTo>
                  <a:pt x="4011" y="1961"/>
                </a:lnTo>
                <a:lnTo>
                  <a:pt x="3974" y="2037"/>
                </a:lnTo>
                <a:lnTo>
                  <a:pt x="3930" y="2106"/>
                </a:lnTo>
                <a:lnTo>
                  <a:pt x="3876" y="2174"/>
                </a:lnTo>
                <a:lnTo>
                  <a:pt x="3876" y="2358"/>
                </a:lnTo>
                <a:lnTo>
                  <a:pt x="3894" y="2358"/>
                </a:lnTo>
                <a:lnTo>
                  <a:pt x="3912" y="2362"/>
                </a:lnTo>
                <a:lnTo>
                  <a:pt x="4606" y="2594"/>
                </a:lnTo>
                <a:lnTo>
                  <a:pt x="4669" y="2620"/>
                </a:lnTo>
                <a:lnTo>
                  <a:pt x="4727" y="2654"/>
                </a:lnTo>
                <a:lnTo>
                  <a:pt x="4780" y="2694"/>
                </a:lnTo>
                <a:lnTo>
                  <a:pt x="4826" y="2741"/>
                </a:lnTo>
                <a:lnTo>
                  <a:pt x="4867" y="2793"/>
                </a:lnTo>
                <a:lnTo>
                  <a:pt x="4899" y="2850"/>
                </a:lnTo>
                <a:lnTo>
                  <a:pt x="4925" y="2914"/>
                </a:lnTo>
                <a:lnTo>
                  <a:pt x="4943" y="2979"/>
                </a:lnTo>
                <a:lnTo>
                  <a:pt x="5214" y="4409"/>
                </a:lnTo>
                <a:lnTo>
                  <a:pt x="5222" y="4482"/>
                </a:lnTo>
                <a:lnTo>
                  <a:pt x="5220" y="4554"/>
                </a:lnTo>
                <a:lnTo>
                  <a:pt x="5208" y="4625"/>
                </a:lnTo>
                <a:lnTo>
                  <a:pt x="5186" y="4693"/>
                </a:lnTo>
                <a:lnTo>
                  <a:pt x="5155" y="4756"/>
                </a:lnTo>
                <a:lnTo>
                  <a:pt x="5115" y="4818"/>
                </a:lnTo>
                <a:lnTo>
                  <a:pt x="6441" y="4818"/>
                </a:lnTo>
                <a:lnTo>
                  <a:pt x="6471" y="4822"/>
                </a:lnTo>
                <a:lnTo>
                  <a:pt x="6498" y="4835"/>
                </a:lnTo>
                <a:lnTo>
                  <a:pt x="6518" y="4857"/>
                </a:lnTo>
                <a:lnTo>
                  <a:pt x="6532" y="4883"/>
                </a:lnTo>
                <a:lnTo>
                  <a:pt x="6536" y="4913"/>
                </a:lnTo>
                <a:lnTo>
                  <a:pt x="6532" y="4945"/>
                </a:lnTo>
                <a:lnTo>
                  <a:pt x="6518" y="4970"/>
                </a:lnTo>
                <a:lnTo>
                  <a:pt x="6498" y="4990"/>
                </a:lnTo>
                <a:lnTo>
                  <a:pt x="6471" y="5004"/>
                </a:lnTo>
                <a:lnTo>
                  <a:pt x="6441" y="5010"/>
                </a:lnTo>
                <a:lnTo>
                  <a:pt x="95" y="5010"/>
                </a:lnTo>
                <a:lnTo>
                  <a:pt x="65" y="5004"/>
                </a:lnTo>
                <a:lnTo>
                  <a:pt x="40" y="4990"/>
                </a:lnTo>
                <a:lnTo>
                  <a:pt x="18" y="4970"/>
                </a:lnTo>
                <a:lnTo>
                  <a:pt x="4" y="4945"/>
                </a:lnTo>
                <a:lnTo>
                  <a:pt x="0" y="4913"/>
                </a:lnTo>
                <a:lnTo>
                  <a:pt x="0" y="4913"/>
                </a:lnTo>
                <a:lnTo>
                  <a:pt x="4" y="4883"/>
                </a:lnTo>
                <a:lnTo>
                  <a:pt x="18" y="4857"/>
                </a:lnTo>
                <a:lnTo>
                  <a:pt x="40" y="4835"/>
                </a:lnTo>
                <a:lnTo>
                  <a:pt x="65" y="4822"/>
                </a:lnTo>
                <a:lnTo>
                  <a:pt x="95" y="4818"/>
                </a:lnTo>
                <a:lnTo>
                  <a:pt x="1423" y="4818"/>
                </a:lnTo>
                <a:lnTo>
                  <a:pt x="1381" y="4756"/>
                </a:lnTo>
                <a:lnTo>
                  <a:pt x="1350" y="4693"/>
                </a:lnTo>
                <a:lnTo>
                  <a:pt x="1328" y="4625"/>
                </a:lnTo>
                <a:lnTo>
                  <a:pt x="1316" y="4554"/>
                </a:lnTo>
                <a:lnTo>
                  <a:pt x="1314" y="4482"/>
                </a:lnTo>
                <a:lnTo>
                  <a:pt x="1322" y="4409"/>
                </a:lnTo>
                <a:lnTo>
                  <a:pt x="1593" y="2979"/>
                </a:lnTo>
                <a:lnTo>
                  <a:pt x="1611" y="2914"/>
                </a:lnTo>
                <a:lnTo>
                  <a:pt x="1637" y="2850"/>
                </a:lnTo>
                <a:lnTo>
                  <a:pt x="1671" y="2793"/>
                </a:lnTo>
                <a:lnTo>
                  <a:pt x="1710" y="2741"/>
                </a:lnTo>
                <a:lnTo>
                  <a:pt x="1758" y="2694"/>
                </a:lnTo>
                <a:lnTo>
                  <a:pt x="1809" y="2654"/>
                </a:lnTo>
                <a:lnTo>
                  <a:pt x="1869" y="2620"/>
                </a:lnTo>
                <a:lnTo>
                  <a:pt x="1930" y="2594"/>
                </a:lnTo>
                <a:lnTo>
                  <a:pt x="2624" y="2362"/>
                </a:lnTo>
                <a:lnTo>
                  <a:pt x="2642" y="2358"/>
                </a:lnTo>
                <a:lnTo>
                  <a:pt x="2662" y="2358"/>
                </a:lnTo>
                <a:lnTo>
                  <a:pt x="2662" y="2160"/>
                </a:lnTo>
                <a:lnTo>
                  <a:pt x="2610" y="2094"/>
                </a:lnTo>
                <a:lnTo>
                  <a:pt x="2564" y="2021"/>
                </a:lnTo>
                <a:lnTo>
                  <a:pt x="2527" y="1945"/>
                </a:lnTo>
                <a:lnTo>
                  <a:pt x="2497" y="1864"/>
                </a:lnTo>
                <a:lnTo>
                  <a:pt x="2475" y="1781"/>
                </a:lnTo>
                <a:lnTo>
                  <a:pt x="2461" y="1693"/>
                </a:lnTo>
                <a:lnTo>
                  <a:pt x="2455" y="1604"/>
                </a:lnTo>
                <a:lnTo>
                  <a:pt x="2455" y="1405"/>
                </a:lnTo>
                <a:lnTo>
                  <a:pt x="2408" y="1386"/>
                </a:lnTo>
                <a:lnTo>
                  <a:pt x="2364" y="1356"/>
                </a:lnTo>
                <a:lnTo>
                  <a:pt x="2325" y="1318"/>
                </a:lnTo>
                <a:lnTo>
                  <a:pt x="2295" y="1276"/>
                </a:lnTo>
                <a:lnTo>
                  <a:pt x="2271" y="1229"/>
                </a:lnTo>
                <a:lnTo>
                  <a:pt x="2257" y="1177"/>
                </a:lnTo>
                <a:lnTo>
                  <a:pt x="2251" y="1122"/>
                </a:lnTo>
                <a:lnTo>
                  <a:pt x="2251" y="607"/>
                </a:lnTo>
                <a:lnTo>
                  <a:pt x="2257" y="538"/>
                </a:lnTo>
                <a:lnTo>
                  <a:pt x="2275" y="470"/>
                </a:lnTo>
                <a:lnTo>
                  <a:pt x="2305" y="409"/>
                </a:lnTo>
                <a:lnTo>
                  <a:pt x="2343" y="353"/>
                </a:lnTo>
                <a:lnTo>
                  <a:pt x="2390" y="304"/>
                </a:lnTo>
                <a:lnTo>
                  <a:pt x="2444" y="264"/>
                </a:lnTo>
                <a:lnTo>
                  <a:pt x="2505" y="234"/>
                </a:lnTo>
                <a:lnTo>
                  <a:pt x="2570" y="212"/>
                </a:lnTo>
                <a:lnTo>
                  <a:pt x="2592" y="163"/>
                </a:lnTo>
                <a:lnTo>
                  <a:pt x="2622" y="117"/>
                </a:lnTo>
                <a:lnTo>
                  <a:pt x="2658" y="77"/>
                </a:lnTo>
                <a:lnTo>
                  <a:pt x="2701" y="46"/>
                </a:lnTo>
                <a:lnTo>
                  <a:pt x="2749" y="20"/>
                </a:lnTo>
                <a:lnTo>
                  <a:pt x="2802" y="6"/>
                </a:lnTo>
                <a:lnTo>
                  <a:pt x="286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solidFill>
              <a:schemeClr val="tx1">
                <a:lumMod val="85000"/>
                <a:lumOff val="15000"/>
                <a:alpha val="3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C:\Users\alfo\Desktop\아이콘\noun_Line Graph_2124520-crop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197" y="2617963"/>
            <a:ext cx="1194355" cy="105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alfo\Desktop\아이콘\noun_coffee tumbler_473067-cro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52" y="2578903"/>
            <a:ext cx="674984" cy="10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텍스트 개체 틀 10"/>
          <p:cNvSpPr txBox="1">
            <a:spLocks/>
          </p:cNvSpPr>
          <p:nvPr/>
        </p:nvSpPr>
        <p:spPr>
          <a:xfrm>
            <a:off x="7140199" y="3804690"/>
            <a:ext cx="2120914" cy="123403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이러한 소비자의 수요에  맞춰 기존 소비환경 보다 다양하게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보다 편리하게 소비할 수 있게하기위한 효율적인 텀블러    판매 사이트를 개발하게 됨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5" name="텍스트 개체 틀 10"/>
          <p:cNvSpPr txBox="1">
            <a:spLocks/>
          </p:cNvSpPr>
          <p:nvPr/>
        </p:nvSpPr>
        <p:spPr>
          <a:xfrm>
            <a:off x="9283324" y="3804690"/>
            <a:ext cx="2241926" cy="123403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200" kern="1200" baseline="0">
                <a:ln>
                  <a:solidFill>
                    <a:schemeClr val="bg1">
                      <a:lumMod val="95000"/>
                      <a:alpha val="4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텀블러 판매만 취급하는 텀블러 판매 사이트라는 전문성을       활용해 보다 합리적인 가격을  형성하여 소비자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판매자에게 주는 만족감 뿐만 아니라 친환경성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경제성 두마리의 토끼를 잡음</a:t>
            </a:r>
            <a:r>
              <a:rPr lang="en-US" altLang="ko-KR" b="1">
                <a:solidFill>
                  <a:schemeClr val="bg2">
                    <a:lumMod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91657" y="5608977"/>
            <a:ext cx="933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sz="24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요약 </a:t>
            </a:r>
            <a:r>
              <a:rPr lang="en-US" altLang="ko-KR" sz="24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:  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074376" y="5314686"/>
            <a:ext cx="91459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algn="l"/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  <a:alpha val="90000"/>
                  </a:schemeClr>
                </a:solidFill>
              </a:rPr>
              <a:t>최근의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 친환경적 소비 추세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에 따라 텀블러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수요가 상승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하여 </a:t>
            </a:r>
            <a:endParaRPr lang="en-US" altLang="ko-KR" sz="200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보다 브랜드 별로</a:t>
            </a:r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전문성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을 띄게 된 텀블러 소비시장에 맞춰 </a:t>
            </a:r>
            <a:endParaRPr lang="en-US" altLang="ko-KR" sz="200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  <a:p>
            <a:pPr algn="l"/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친환경성</a:t>
            </a:r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,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경제성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두마리의 토끼를 잡기 위한 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accent1">
                    <a:alpha val="90000"/>
                  </a:schemeClr>
                </a:solidFill>
              </a:rPr>
              <a:t>텀블러 전문 판매 사이트</a:t>
            </a:r>
            <a:r>
              <a:rPr lang="ko-KR" altLang="en-US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를 개발하게 됨</a:t>
            </a:r>
            <a:r>
              <a:rPr lang="en-US" altLang="ko-KR" sz="200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  <a:alpha val="90000"/>
                  </a:schemeClr>
                </a:solidFill>
              </a:rPr>
              <a:t>.</a:t>
            </a: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516407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4615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96" y="996134"/>
            <a:ext cx="2427715" cy="54943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02895" y="3845019"/>
            <a:ext cx="2427716" cy="233864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2930611" y="3763861"/>
            <a:ext cx="707296" cy="1250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907" y="1063861"/>
            <a:ext cx="5503847" cy="540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모서리가 둥근 직사각형 45"/>
          <p:cNvSpPr/>
          <p:nvPr/>
        </p:nvSpPr>
        <p:spPr>
          <a:xfrm>
            <a:off x="4314835" y="1418859"/>
            <a:ext cx="1440000" cy="180000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9667560" y="1063861"/>
            <a:ext cx="2370907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메인 페이지 하단</a:t>
            </a:r>
            <a:r>
              <a:rPr lang="ko-KR" altLang="en-US" sz="1200" dirty="0">
                <a:ea typeface="나눔고딕"/>
              </a:rPr>
              <a:t>에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상품리스트 </a:t>
            </a:r>
            <a:r>
              <a:rPr lang="en-US" altLang="ko-KR" sz="1200" b="1" dirty="0">
                <a:ea typeface="나눔고딕"/>
              </a:rPr>
              <a:t>12</a:t>
            </a:r>
            <a:r>
              <a:rPr lang="ko-KR" altLang="en-US" sz="1200" b="1" dirty="0">
                <a:ea typeface="나눔고딕"/>
              </a:rPr>
              <a:t>개</a:t>
            </a:r>
            <a:r>
              <a:rPr lang="ko-KR" altLang="en-US" sz="1200" dirty="0">
                <a:ea typeface="나눔고딕"/>
              </a:rPr>
              <a:t>가 </a:t>
            </a:r>
            <a:r>
              <a:rPr lang="en-US" altLang="ko-KR" sz="1200" dirty="0">
                <a:ea typeface="나눔고딕"/>
              </a:rPr>
              <a:t>Display</a:t>
            </a:r>
          </a:p>
          <a:p>
            <a:pPr algn="ctr"/>
            <a:r>
              <a:rPr lang="ko-KR" altLang="en-US" sz="1200" dirty="0">
                <a:ea typeface="나눔고딕"/>
              </a:rPr>
              <a:t>상품 테이블의 컬럼을 기준으로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b="1" dirty="0">
                <a:ea typeface="나눔고딕"/>
              </a:rPr>
              <a:t>판매량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평점 높은 순</a:t>
            </a:r>
            <a:r>
              <a:rPr lang="en-US" altLang="ko-KR" sz="1200" b="1" dirty="0">
                <a:ea typeface="나눔고딕"/>
              </a:rPr>
              <a:t>, </a:t>
            </a:r>
          </a:p>
          <a:p>
            <a:pPr algn="ctr"/>
            <a:r>
              <a:rPr lang="ko-KR" altLang="en-US" sz="1200" b="1" dirty="0">
                <a:ea typeface="나눔고딕"/>
              </a:rPr>
              <a:t>최신 등록 순</a:t>
            </a:r>
            <a:r>
              <a:rPr lang="ko-KR" altLang="en-US" sz="1200" dirty="0">
                <a:ea typeface="나눔고딕"/>
              </a:rPr>
              <a:t>으로 정렬 가능</a:t>
            </a:r>
            <a:endParaRPr lang="en-US" altLang="ko-KR" sz="1200" dirty="0">
              <a:ea typeface="나눔고딕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8F236D6A-ED26-4310-BE63-D25439BDF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74" y="3523002"/>
            <a:ext cx="5522727" cy="294545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1740F20-4589-4237-9A81-2270B596ED45}"/>
              </a:ext>
            </a:extLst>
          </p:cNvPr>
          <p:cNvSpPr txBox="1"/>
          <p:nvPr/>
        </p:nvSpPr>
        <p:spPr>
          <a:xfrm>
            <a:off x="10242401" y="5665814"/>
            <a:ext cx="178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Product Mapper </a:t>
            </a:r>
            <a:r>
              <a:rPr lang="ko-KR" altLang="en-US" sz="1200" b="1" dirty="0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8326365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197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2" y="969734"/>
            <a:ext cx="2439380" cy="55207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91232" y="3924972"/>
            <a:ext cx="700079" cy="68114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72" y="1316199"/>
            <a:ext cx="5503847" cy="481972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6" name="TextBox 75"/>
          <p:cNvSpPr txBox="1"/>
          <p:nvPr/>
        </p:nvSpPr>
        <p:spPr>
          <a:xfrm>
            <a:off x="8889327" y="1321989"/>
            <a:ext cx="3210698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메이페이지에서 해당 </a:t>
            </a:r>
            <a:r>
              <a:rPr lang="ko-KR" altLang="en-US" sz="1200" b="1">
                <a:ea typeface="나눔고딕"/>
              </a:rPr>
              <a:t>상품의 </a:t>
            </a:r>
            <a:r>
              <a:rPr lang="en-US" altLang="ko-KR" sz="1200" b="1">
                <a:ea typeface="나눔고딕"/>
              </a:rPr>
              <a:t>dvi</a:t>
            </a:r>
            <a:r>
              <a:rPr lang="ko-KR" altLang="en-US" sz="1200">
                <a:ea typeface="나눔고딕"/>
              </a:rPr>
              <a:t>를 </a:t>
            </a:r>
            <a:r>
              <a:rPr lang="en-US" altLang="ko-KR" sz="1200">
                <a:ea typeface="나눔고딕"/>
              </a:rPr>
              <a:t>click</a:t>
            </a:r>
            <a:r>
              <a:rPr lang="ko-KR" altLang="en-US" sz="1200">
                <a:ea typeface="나눔고딕"/>
              </a:rPr>
              <a:t>하면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해당 상품의 </a:t>
            </a:r>
            <a:r>
              <a:rPr lang="ko-KR" altLang="en-US" sz="1200" b="1">
                <a:ea typeface="나눔고딕"/>
              </a:rPr>
              <a:t>상세페이지</a:t>
            </a:r>
            <a:r>
              <a:rPr lang="ko-KR" altLang="en-US" sz="1200">
                <a:ea typeface="나눔고딕"/>
              </a:rPr>
              <a:t>로 이동</a:t>
            </a:r>
            <a:endParaRPr lang="en-US" altLang="ko-KR" sz="1200">
              <a:ea typeface="나눔고딕"/>
            </a:endParaRPr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1191311" y="3726061"/>
            <a:ext cx="1985261" cy="539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5732743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32" y="969734"/>
            <a:ext cx="2439380" cy="5520702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491232" y="3924972"/>
            <a:ext cx="700079" cy="68114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72" y="1316199"/>
            <a:ext cx="5503847" cy="481972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6" name="TextBox 75"/>
          <p:cNvSpPr txBox="1"/>
          <p:nvPr/>
        </p:nvSpPr>
        <p:spPr>
          <a:xfrm>
            <a:off x="8889327" y="1321989"/>
            <a:ext cx="3210698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메이페이지에서 해당 </a:t>
            </a:r>
            <a:r>
              <a:rPr lang="ko-KR" altLang="en-US" sz="1200" b="1">
                <a:ea typeface="나눔고딕"/>
              </a:rPr>
              <a:t>상품의 </a:t>
            </a:r>
            <a:r>
              <a:rPr lang="en-US" altLang="ko-KR" sz="1200" b="1">
                <a:ea typeface="나눔고딕"/>
              </a:rPr>
              <a:t>dvi</a:t>
            </a:r>
            <a:r>
              <a:rPr lang="ko-KR" altLang="en-US" sz="1200">
                <a:ea typeface="나눔고딕"/>
              </a:rPr>
              <a:t>를 </a:t>
            </a:r>
            <a:r>
              <a:rPr lang="en-US" altLang="ko-KR" sz="1200">
                <a:ea typeface="나눔고딕"/>
              </a:rPr>
              <a:t>click</a:t>
            </a:r>
            <a:r>
              <a:rPr lang="ko-KR" altLang="en-US" sz="1200">
                <a:ea typeface="나눔고딕"/>
              </a:rPr>
              <a:t>하면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해당 상품의 </a:t>
            </a:r>
            <a:r>
              <a:rPr lang="ko-KR" altLang="en-US" sz="1200" b="1">
                <a:ea typeface="나눔고딕"/>
              </a:rPr>
              <a:t>상세페이지</a:t>
            </a:r>
            <a:r>
              <a:rPr lang="ko-KR" altLang="en-US" sz="1200">
                <a:ea typeface="나눔고딕"/>
              </a:rPr>
              <a:t>로 이동</a:t>
            </a:r>
            <a:endParaRPr lang="en-US" altLang="ko-KR" sz="1200">
              <a:ea typeface="나눔고딕"/>
            </a:endParaRPr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 flipV="1">
            <a:off x="1191311" y="3726061"/>
            <a:ext cx="1985261" cy="53948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그림 42">
            <a:extLst>
              <a:ext uri="{FF2B5EF4-FFF2-40B4-BE49-F238E27FC236}">
                <a16:creationId xmlns:a16="http://schemas.microsoft.com/office/drawing/2014/main" id="{F5FDA940-DBDA-43D7-AA7C-A15ADCDF67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02" y="2106956"/>
            <a:ext cx="5316923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AC2C71D-E6A2-4FFD-9717-E0B3C93FD54D}"/>
              </a:ext>
            </a:extLst>
          </p:cNvPr>
          <p:cNvSpPr txBox="1"/>
          <p:nvPr/>
        </p:nvSpPr>
        <p:spPr>
          <a:xfrm>
            <a:off x="10608875" y="4231238"/>
            <a:ext cx="1494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6"/>
                </a:solidFill>
                <a:ea typeface="나눔고딕"/>
              </a:rPr>
              <a:t>★ </a:t>
            </a:r>
            <a:r>
              <a:rPr lang="en-US" altLang="ko-KR" sz="1200" b="1" dirty="0" err="1">
                <a:solidFill>
                  <a:schemeClr val="accent6"/>
                </a:solidFill>
                <a:ea typeface="나눔고딕"/>
              </a:rPr>
              <a:t>main.jsp</a:t>
            </a:r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 Script</a:t>
            </a:r>
            <a:endParaRPr lang="ko-KR" altLang="en-US" sz="1200" b="1" dirty="0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341154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92" y="941806"/>
            <a:ext cx="2451720" cy="554862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2014368" y="1467640"/>
            <a:ext cx="288000" cy="288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769" y="990604"/>
            <a:ext cx="2995090" cy="5517268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6" name="TextBox 75"/>
          <p:cNvSpPr txBox="1"/>
          <p:nvPr/>
        </p:nvSpPr>
        <p:spPr>
          <a:xfrm>
            <a:off x="7771087" y="1414984"/>
            <a:ext cx="3210698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ea typeface="나눔고딕"/>
              </a:rPr>
              <a:t>메이페이지의</a:t>
            </a:r>
            <a:r>
              <a:rPr lang="ko-KR" altLang="en-US" sz="1200" dirty="0">
                <a:ea typeface="나눔고딕"/>
              </a:rPr>
              <a:t> </a:t>
            </a:r>
            <a:r>
              <a:rPr lang="en-US" altLang="ko-KR" sz="1200" dirty="0">
                <a:ea typeface="나눔고딕"/>
              </a:rPr>
              <a:t>header</a:t>
            </a:r>
            <a:r>
              <a:rPr lang="ko-KR" altLang="en-US" sz="1200" dirty="0">
                <a:ea typeface="나눔고딕"/>
              </a:rPr>
              <a:t>에서 상품의 브랜드를 </a:t>
            </a:r>
            <a:r>
              <a:rPr lang="en-US" altLang="ko-KR" sz="1200" dirty="0">
                <a:ea typeface="나눔고딕"/>
              </a:rPr>
              <a:t>click</a:t>
            </a:r>
            <a:r>
              <a:rPr lang="ko-KR" altLang="en-US" sz="1200" dirty="0">
                <a:ea typeface="나눔고딕"/>
              </a:rPr>
              <a:t>하면 해당 브랜드로 이동</a:t>
            </a:r>
            <a:endParaRPr lang="en-US" altLang="ko-KR" sz="1200" dirty="0">
              <a:ea typeface="나눔고딕"/>
            </a:endParaRPr>
          </a:p>
        </p:txBody>
      </p:sp>
      <p:cxnSp>
        <p:nvCxnSpPr>
          <p:cNvPr id="18" name="꺾인 연결선 17"/>
          <p:cNvCxnSpPr>
            <a:cxnSpLocks/>
            <a:stCxn id="5" idx="6"/>
            <a:endCxn id="8" idx="1"/>
          </p:cNvCxnSpPr>
          <p:nvPr/>
        </p:nvCxnSpPr>
        <p:spPr>
          <a:xfrm>
            <a:off x="2302368" y="1611640"/>
            <a:ext cx="1131401" cy="2137598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41" y="2176028"/>
            <a:ext cx="5316923" cy="432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74" name="TextBox 73"/>
          <p:cNvSpPr txBox="1"/>
          <p:nvPr/>
        </p:nvSpPr>
        <p:spPr>
          <a:xfrm>
            <a:off x="9852661" y="5700488"/>
            <a:ext cx="15654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★ </a:t>
            </a:r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header jsp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84211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98" y="1043431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5" y="978299"/>
            <a:ext cx="2994352" cy="5515909"/>
          </a:xfrm>
          <a:prstGeom prst="rect">
            <a:avLst/>
          </a:prstGeom>
          <a:ln w="12700">
            <a:noFill/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359" y="1454209"/>
            <a:ext cx="6384000" cy="504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8" name="타원 47"/>
          <p:cNvSpPr/>
          <p:nvPr/>
        </p:nvSpPr>
        <p:spPr>
          <a:xfrm>
            <a:off x="8303359" y="3157157"/>
            <a:ext cx="1980000" cy="108000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720869" y="1017351"/>
            <a:ext cx="2907123" cy="271890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3" name="꺾인 연결선 52"/>
          <p:cNvCxnSpPr>
            <a:cxnSpLocks/>
            <a:stCxn id="49" idx="6"/>
            <a:endCxn id="19" idx="0"/>
          </p:cNvCxnSpPr>
          <p:nvPr/>
        </p:nvCxnSpPr>
        <p:spPr>
          <a:xfrm flipV="1">
            <a:off x="3627992" y="1454209"/>
            <a:ext cx="3463367" cy="922593"/>
          </a:xfrm>
          <a:prstGeom prst="bentConnector4">
            <a:avLst>
              <a:gd name="adj1" fmla="val 3918"/>
              <a:gd name="adj2" fmla="val 172129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그림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11" y="3227783"/>
            <a:ext cx="3810532" cy="95263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cxnSp>
        <p:nvCxnSpPr>
          <p:cNvPr id="59" name="직선 화살표 연결선 58"/>
          <p:cNvCxnSpPr>
            <a:stCxn id="48" idx="2"/>
            <a:endCxn id="46" idx="3"/>
          </p:cNvCxnSpPr>
          <p:nvPr/>
        </p:nvCxnSpPr>
        <p:spPr>
          <a:xfrm flipH="1">
            <a:off x="7876443" y="3697157"/>
            <a:ext cx="426916" cy="694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696244" y="1059333"/>
            <a:ext cx="1379028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상품리스트 상단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04258" y="985198"/>
            <a:ext cx="2791102" cy="267765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상품검색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▶ 검색옵션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1. </a:t>
            </a:r>
            <a:r>
              <a:rPr lang="ko-KR" altLang="en-US" sz="1200" dirty="0">
                <a:ea typeface="나눔고딕"/>
              </a:rPr>
              <a:t>형태</a:t>
            </a:r>
            <a:r>
              <a:rPr lang="en-US" altLang="ko-KR" sz="1200" dirty="0">
                <a:ea typeface="나눔고딕"/>
              </a:rPr>
              <a:t>(</a:t>
            </a:r>
            <a:r>
              <a:rPr lang="ko-KR" altLang="en-US" sz="1200" dirty="0">
                <a:ea typeface="나눔고딕"/>
              </a:rPr>
              <a:t>하위 카테고리</a:t>
            </a:r>
            <a:r>
              <a:rPr lang="en-US" altLang="ko-KR" sz="1200" dirty="0">
                <a:ea typeface="나눔고딕"/>
              </a:rPr>
              <a:t>) </a:t>
            </a:r>
          </a:p>
          <a:p>
            <a:r>
              <a:rPr lang="en-US" altLang="ko-KR" sz="1200" dirty="0">
                <a:ea typeface="나눔고딕"/>
              </a:rPr>
              <a:t>-.</a:t>
            </a:r>
            <a:r>
              <a:rPr lang="ko-KR" altLang="en-US" sz="1200" dirty="0">
                <a:ea typeface="나눔고딕"/>
              </a:rPr>
              <a:t>일반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손잡이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빨대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물병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보온으로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나뉘고 다중선택 가능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2. </a:t>
            </a:r>
            <a:r>
              <a:rPr lang="ko-KR" altLang="en-US" sz="1200" dirty="0">
                <a:ea typeface="나눔고딕"/>
              </a:rPr>
              <a:t>재질</a:t>
            </a:r>
            <a:endParaRPr lang="en-US" altLang="ko-KR" sz="1200" dirty="0">
              <a:ea typeface="나눔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나눔고딕"/>
              </a:rPr>
              <a:t>플라스틱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스테인리스 중 단일선택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* </a:t>
            </a:r>
            <a:r>
              <a:rPr lang="ko-KR" altLang="en-US" sz="1200" dirty="0">
                <a:ea typeface="나눔고딕"/>
              </a:rPr>
              <a:t>검색 키워드를 입력하지 않고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검색하면 검색조건만 충족시키는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상품리스트가 출력됨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611199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98" y="1043431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5" y="978299"/>
            <a:ext cx="2994352" cy="5515909"/>
          </a:xfrm>
          <a:prstGeom prst="rect">
            <a:avLst/>
          </a:prstGeom>
          <a:ln w="12700">
            <a:noFill/>
          </a:ln>
        </p:spPr>
      </p:pic>
      <p:sp>
        <p:nvSpPr>
          <p:cNvPr id="49" name="타원 48"/>
          <p:cNvSpPr/>
          <p:nvPr/>
        </p:nvSpPr>
        <p:spPr>
          <a:xfrm>
            <a:off x="720869" y="1017351"/>
            <a:ext cx="2907123" cy="271890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9404258" y="985198"/>
            <a:ext cx="2791102" cy="267765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상품검색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▶ 검색옵션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1. </a:t>
            </a:r>
            <a:r>
              <a:rPr lang="ko-KR" altLang="en-US" sz="1200" dirty="0">
                <a:ea typeface="나눔고딕"/>
              </a:rPr>
              <a:t>형태</a:t>
            </a:r>
            <a:r>
              <a:rPr lang="en-US" altLang="ko-KR" sz="1200" dirty="0">
                <a:ea typeface="나눔고딕"/>
              </a:rPr>
              <a:t>(</a:t>
            </a:r>
            <a:r>
              <a:rPr lang="ko-KR" altLang="en-US" sz="1200" dirty="0">
                <a:ea typeface="나눔고딕"/>
              </a:rPr>
              <a:t>하위 카테고리</a:t>
            </a:r>
            <a:r>
              <a:rPr lang="en-US" altLang="ko-KR" sz="1200" dirty="0">
                <a:ea typeface="나눔고딕"/>
              </a:rPr>
              <a:t>) </a:t>
            </a:r>
          </a:p>
          <a:p>
            <a:r>
              <a:rPr lang="en-US" altLang="ko-KR" sz="1200" dirty="0">
                <a:ea typeface="나눔고딕"/>
              </a:rPr>
              <a:t>-.</a:t>
            </a:r>
            <a:r>
              <a:rPr lang="ko-KR" altLang="en-US" sz="1200" dirty="0">
                <a:ea typeface="나눔고딕"/>
              </a:rPr>
              <a:t>일반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손잡이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빨대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물병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보온으로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나뉘고 다중선택 가능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2. </a:t>
            </a:r>
            <a:r>
              <a:rPr lang="ko-KR" altLang="en-US" sz="1200" dirty="0">
                <a:ea typeface="나눔고딕"/>
              </a:rPr>
              <a:t>재질</a:t>
            </a:r>
            <a:endParaRPr lang="en-US" altLang="ko-KR" sz="1200" dirty="0">
              <a:ea typeface="나눔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나눔고딕"/>
              </a:rPr>
              <a:t>플라스틱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스테인리스 중 단일선택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* </a:t>
            </a:r>
            <a:r>
              <a:rPr lang="ko-KR" altLang="en-US" sz="1200" dirty="0">
                <a:ea typeface="나눔고딕"/>
              </a:rPr>
              <a:t>검색 키워드를 입력하지 않고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검색하면 검색조건만 충족시키는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상품리스트가 출력됨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ECC1CF1-C2A6-4335-954F-56DE5A1FA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7" y="4664848"/>
            <a:ext cx="3810532" cy="95263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B3305D4A-AA15-4010-88ED-E2A34B0BF64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44" y="1034402"/>
            <a:ext cx="3579143" cy="555218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4A6F785-44F8-4C43-B4B1-639C68B9AD3B}"/>
              </a:ext>
            </a:extLst>
          </p:cNvPr>
          <p:cNvSpPr txBox="1"/>
          <p:nvPr/>
        </p:nvSpPr>
        <p:spPr>
          <a:xfrm>
            <a:off x="5790123" y="1602443"/>
            <a:ext cx="1831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Product.xml  </a:t>
            </a:r>
          </a:p>
          <a:p>
            <a:pPr algn="ctr"/>
            <a:r>
              <a:rPr lang="ko-KR" altLang="en-US" sz="1200" b="1" dirty="0">
                <a:solidFill>
                  <a:schemeClr val="accent6"/>
                </a:solidFill>
                <a:ea typeface="나눔고딕"/>
              </a:rPr>
              <a:t>브랜드별 상품 검색 </a:t>
            </a:r>
            <a:endParaRPr lang="en-US" altLang="ko-KR" sz="1200" b="1" dirty="0">
              <a:solidFill>
                <a:schemeClr val="accent6"/>
              </a:solidFill>
              <a:ea typeface="나눔고딕"/>
            </a:endParaRPr>
          </a:p>
          <a:p>
            <a:pPr algn="ctr"/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+ </a:t>
            </a:r>
          </a:p>
          <a:p>
            <a:pPr algn="ctr"/>
            <a:r>
              <a:rPr lang="en-US" altLang="ko-KR" sz="1200" b="1" dirty="0">
                <a:solidFill>
                  <a:schemeClr val="accent6"/>
                </a:solidFill>
                <a:ea typeface="나눔고딕"/>
              </a:rPr>
              <a:t>paging</a:t>
            </a:r>
            <a:endParaRPr lang="ko-KR" altLang="en-US" sz="1200" b="1" dirty="0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558744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698" y="1043431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4360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25" y="978299"/>
            <a:ext cx="2994352" cy="5515909"/>
          </a:xfrm>
          <a:prstGeom prst="rect">
            <a:avLst/>
          </a:prstGeom>
          <a:ln w="12700">
            <a:noFill/>
          </a:ln>
        </p:spPr>
      </p:pic>
      <p:sp>
        <p:nvSpPr>
          <p:cNvPr id="49" name="타원 48"/>
          <p:cNvSpPr/>
          <p:nvPr/>
        </p:nvSpPr>
        <p:spPr>
          <a:xfrm>
            <a:off x="720869" y="1017351"/>
            <a:ext cx="2907123" cy="271890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89EE7473-ECC5-46BF-ADDB-B2F150CBF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56" y="1452094"/>
            <a:ext cx="6384000" cy="5040000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4986AF78-44E6-4B30-95E5-BED4FD384F47}"/>
              </a:ext>
            </a:extLst>
          </p:cNvPr>
          <p:cNvSpPr txBox="1"/>
          <p:nvPr/>
        </p:nvSpPr>
        <p:spPr>
          <a:xfrm>
            <a:off x="6026959" y="1078215"/>
            <a:ext cx="2059457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a typeface="나눔고딕"/>
              </a:rPr>
              <a:t>해당 조건으로 검색한 결과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404258" y="985198"/>
            <a:ext cx="2791102" cy="267765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ea typeface="나눔고딕"/>
              </a:rPr>
              <a:t>상품검색</a:t>
            </a:r>
            <a:endParaRPr lang="en-US" altLang="ko-KR" sz="1200" b="1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▶ 검색옵션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1. </a:t>
            </a:r>
            <a:r>
              <a:rPr lang="ko-KR" altLang="en-US" sz="1200" dirty="0">
                <a:ea typeface="나눔고딕"/>
              </a:rPr>
              <a:t>형태</a:t>
            </a:r>
            <a:r>
              <a:rPr lang="en-US" altLang="ko-KR" sz="1200" dirty="0">
                <a:ea typeface="나눔고딕"/>
              </a:rPr>
              <a:t>(</a:t>
            </a:r>
            <a:r>
              <a:rPr lang="ko-KR" altLang="en-US" sz="1200" dirty="0">
                <a:ea typeface="나눔고딕"/>
              </a:rPr>
              <a:t>하위 카테고리</a:t>
            </a:r>
            <a:r>
              <a:rPr lang="en-US" altLang="ko-KR" sz="1200" dirty="0">
                <a:ea typeface="나눔고딕"/>
              </a:rPr>
              <a:t>) </a:t>
            </a:r>
          </a:p>
          <a:p>
            <a:r>
              <a:rPr lang="en-US" altLang="ko-KR" sz="1200" dirty="0">
                <a:ea typeface="나눔고딕"/>
              </a:rPr>
              <a:t>-.</a:t>
            </a:r>
            <a:r>
              <a:rPr lang="ko-KR" altLang="en-US" sz="1200" dirty="0">
                <a:ea typeface="나눔고딕"/>
              </a:rPr>
              <a:t>일반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손잡이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빨대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물병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보온으로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나뉘고 다중선택 가능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2. </a:t>
            </a:r>
            <a:r>
              <a:rPr lang="ko-KR" altLang="en-US" sz="1200" dirty="0">
                <a:ea typeface="나눔고딕"/>
              </a:rPr>
              <a:t>재질</a:t>
            </a:r>
            <a:endParaRPr lang="en-US" altLang="ko-KR" sz="1200" dirty="0">
              <a:ea typeface="나눔고딕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ea typeface="나눔고딕"/>
              </a:rPr>
              <a:t>플라스틱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스테인리스 중 단일선택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* </a:t>
            </a:r>
            <a:r>
              <a:rPr lang="ko-KR" altLang="en-US" sz="1200" dirty="0">
                <a:ea typeface="나눔고딕"/>
              </a:rPr>
              <a:t>검색 키워드를 입력하지 않고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검색하면 검색조건만 충족시키는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상품리스트가 출력됨</a:t>
            </a:r>
            <a:endParaRPr lang="en-US" altLang="ko-KR" sz="1200" dirty="0">
              <a:ea typeface="나눔고딕"/>
            </a:endParaRPr>
          </a:p>
          <a:p>
            <a:endParaRPr lang="en-US" altLang="ko-KR" sz="1200" dirty="0">
              <a:ea typeface="나눔고딕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ECC1CF1-C2A6-4335-954F-56DE5A1FA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67" y="4664848"/>
            <a:ext cx="3810532" cy="95263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5575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6998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783557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메인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51" y="1228317"/>
            <a:ext cx="3181350" cy="561975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6" y="2031870"/>
            <a:ext cx="5760000" cy="298164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33" y="955468"/>
            <a:ext cx="7200000" cy="1046153"/>
          </a:xfrm>
          <a:prstGeom prst="rect">
            <a:avLst/>
          </a:prstGeom>
          <a:ln w="12700">
            <a:solidFill>
              <a:schemeClr val="accent6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6" y="5133331"/>
            <a:ext cx="5760000" cy="124061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606" y="2026781"/>
            <a:ext cx="3269190" cy="28800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55" y="3693331"/>
            <a:ext cx="3801600" cy="28800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3986949" y="2156791"/>
            <a:ext cx="16934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Jsp - Paging Section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298558" y="5258337"/>
            <a:ext cx="1165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Paging Script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807049" y="2051948"/>
            <a:ext cx="1348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Parameter Type </a:t>
            </a:r>
          </a:p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– Criteria Class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716064" y="3771077"/>
            <a:ext cx="1274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PageDTO Class</a:t>
            </a:r>
            <a:endParaRPr lang="ko-KR" altLang="en-US" sz="1200" b="1">
              <a:solidFill>
                <a:schemeClr val="accent6"/>
              </a:solidFill>
              <a:ea typeface="나눔고딕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8208285" y="1623619"/>
            <a:ext cx="126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9468286" y="1749382"/>
            <a:ext cx="162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2435431" y="3558425"/>
            <a:ext cx="126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/>
          <p:cNvSpPr/>
          <p:nvPr/>
        </p:nvSpPr>
        <p:spPr>
          <a:xfrm>
            <a:off x="319445" y="5306836"/>
            <a:ext cx="1260000" cy="180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8" name="직선 연결선 47"/>
          <p:cNvCxnSpPr/>
          <p:nvPr/>
        </p:nvCxnSpPr>
        <p:spPr>
          <a:xfrm>
            <a:off x="3781847" y="5988908"/>
            <a:ext cx="1980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>
            <a:stCxn id="62" idx="4"/>
            <a:endCxn id="63" idx="0"/>
          </p:cNvCxnSpPr>
          <p:nvPr/>
        </p:nvCxnSpPr>
        <p:spPr>
          <a:xfrm flipH="1">
            <a:off x="949445" y="3738425"/>
            <a:ext cx="2115986" cy="156841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1606463" y="1305650"/>
            <a:ext cx="396000" cy="396000"/>
          </a:xfrm>
          <a:prstGeom prst="ellipse">
            <a:avLst/>
          </a:prstGeom>
          <a:solidFill>
            <a:schemeClr val="accent6">
              <a:alpha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7" name="직선 화살표 연결선 66"/>
          <p:cNvCxnSpPr>
            <a:stCxn id="66" idx="4"/>
            <a:endCxn id="62" idx="0"/>
          </p:cNvCxnSpPr>
          <p:nvPr/>
        </p:nvCxnSpPr>
        <p:spPr>
          <a:xfrm>
            <a:off x="1804463" y="1701650"/>
            <a:ext cx="1260968" cy="185677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526095" y="2817428"/>
            <a:ext cx="205945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View</a:t>
            </a:r>
            <a:r>
              <a:rPr lang="ko-KR" altLang="en-US" sz="1200">
                <a:ea typeface="나눔고딕"/>
              </a:rPr>
              <a:t>와 </a:t>
            </a:r>
            <a:r>
              <a:rPr lang="en-US" altLang="ko-KR" sz="1200">
                <a:ea typeface="나눔고딕"/>
              </a:rPr>
              <a:t>Controller</a:t>
            </a:r>
            <a:r>
              <a:rPr lang="ko-KR" altLang="en-US" sz="1200">
                <a:ea typeface="나눔고딕"/>
              </a:rPr>
              <a:t>에서 </a:t>
            </a:r>
            <a:endParaRPr lang="en-US" altLang="ko-KR" sz="1200">
              <a:ea typeface="나눔고딕"/>
            </a:endParaRPr>
          </a:p>
          <a:p>
            <a:pPr algn="ctr"/>
            <a:r>
              <a:rPr lang="en-US" altLang="ko-KR" sz="1200">
                <a:ea typeface="나눔고딕"/>
              </a:rPr>
              <a:t>Mapper</a:t>
            </a:r>
            <a:r>
              <a:rPr lang="ko-KR" altLang="en-US" sz="1200">
                <a:ea typeface="나눔고딕"/>
              </a:rPr>
              <a:t>로 값을 넘기는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매개변수로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 </a:t>
            </a:r>
            <a:r>
              <a:rPr lang="en-US" altLang="ko-KR" sz="1200">
                <a:ea typeface="나눔고딕"/>
              </a:rPr>
              <a:t>Criteria Class</a:t>
            </a:r>
            <a:r>
              <a:rPr lang="ko-KR" altLang="en-US" sz="1200">
                <a:ea typeface="나눔고딕"/>
              </a:rPr>
              <a:t>를 사용</a:t>
            </a:r>
            <a:endParaRPr lang="en-US" altLang="ko-KR" sz="1200">
              <a:ea typeface="나눔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969368" y="5256901"/>
            <a:ext cx="2282542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>
                <a:ea typeface="나눔고딕"/>
              </a:rPr>
              <a:t>PageDTO Class</a:t>
            </a:r>
            <a:r>
              <a:rPr lang="ko-KR" altLang="en-US" sz="1200">
                <a:ea typeface="나눔고딕"/>
              </a:rPr>
              <a:t>의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기본생성자에서 처음 페이지와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마지막 페이지 및 이전</a:t>
            </a:r>
            <a:r>
              <a:rPr lang="en-US" altLang="ko-KR" sz="1200">
                <a:ea typeface="나눔고딕"/>
              </a:rPr>
              <a:t>/</a:t>
            </a:r>
            <a:r>
              <a:rPr lang="ko-KR" altLang="en-US" sz="1200">
                <a:ea typeface="나눔고딕"/>
              </a:rPr>
              <a:t>다음 버튼을 </a:t>
            </a:r>
            <a:r>
              <a:rPr lang="en-US" altLang="ko-KR" sz="1200">
                <a:ea typeface="나눔고딕"/>
              </a:rPr>
              <a:t>View</a:t>
            </a:r>
            <a:r>
              <a:rPr lang="ko-KR" altLang="en-US" sz="1200">
                <a:ea typeface="나눔고딕"/>
              </a:rPr>
              <a:t>에 출력할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여부</a:t>
            </a:r>
            <a:r>
              <a:rPr lang="en-US" altLang="ko-KR" sz="1200">
                <a:ea typeface="나눔고딕"/>
              </a:rPr>
              <a:t>(boolean type)</a:t>
            </a:r>
            <a:r>
              <a:rPr lang="ko-KR" altLang="en-US" sz="1200">
                <a:ea typeface="나눔고딕"/>
              </a:rPr>
              <a:t>등을 정의</a:t>
            </a:r>
            <a:endParaRPr lang="en-US" altLang="ko-KR" sz="1200">
              <a:ea typeface="나눔고딕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725879" y="1007921"/>
            <a:ext cx="1504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  <a:ea typeface="나눔고딕"/>
              </a:rPr>
              <a:t>Product.xml </a:t>
            </a:r>
            <a:r>
              <a:rPr lang="ko-KR" altLang="en-US" sz="1200" b="1">
                <a:solidFill>
                  <a:schemeClr val="accent6"/>
                </a:solidFill>
                <a:ea typeface="나눔고딕"/>
              </a:rPr>
              <a:t>일부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432389" y="167122"/>
            <a:ext cx="2298980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ea typeface="나눔고딕"/>
              </a:rPr>
              <a:t>Rownum</a:t>
            </a:r>
            <a:r>
              <a:rPr lang="ko-KR" altLang="en-US" sz="1200" dirty="0">
                <a:ea typeface="나눔고딕"/>
              </a:rPr>
              <a:t>을 사용해 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dirty="0">
                <a:ea typeface="나눔고딕"/>
              </a:rPr>
              <a:t>현재 페이지의 마지막 </a:t>
            </a:r>
            <a:r>
              <a:rPr lang="en-US" altLang="ko-KR" sz="1200" dirty="0">
                <a:ea typeface="나눔고딕"/>
              </a:rPr>
              <a:t>row</a:t>
            </a:r>
            <a:r>
              <a:rPr lang="ko-KR" altLang="en-US" sz="1200" dirty="0">
                <a:ea typeface="나눔고딕"/>
              </a:rPr>
              <a:t>까지</a:t>
            </a:r>
            <a:endParaRPr lang="en-US" altLang="ko-KR" sz="1200" dirty="0">
              <a:ea typeface="나눔고딕"/>
            </a:endParaRPr>
          </a:p>
          <a:p>
            <a:pPr algn="ctr"/>
            <a:r>
              <a:rPr lang="ko-KR" altLang="en-US" sz="1200" dirty="0">
                <a:ea typeface="나눔고딕"/>
              </a:rPr>
              <a:t>불러옴</a:t>
            </a:r>
            <a:endParaRPr lang="en-US" altLang="ko-KR" sz="1200" dirty="0">
              <a:ea typeface="나눔고딕"/>
            </a:endParaRPr>
          </a:p>
        </p:txBody>
      </p:sp>
      <p:cxnSp>
        <p:nvCxnSpPr>
          <p:cNvPr id="75" name="직선 화살표 연결선 74"/>
          <p:cNvCxnSpPr>
            <a:stCxn id="74" idx="2"/>
            <a:endCxn id="60" idx="0"/>
          </p:cNvCxnSpPr>
          <p:nvPr/>
        </p:nvCxnSpPr>
        <p:spPr>
          <a:xfrm flipH="1">
            <a:off x="8838285" y="813453"/>
            <a:ext cx="1743594" cy="81016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080041" y="2213362"/>
            <a:ext cx="2054292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a typeface="나눔고딕"/>
              </a:rPr>
              <a:t>현재 페이지의 </a:t>
            </a:r>
            <a:endParaRPr lang="en-US" altLang="ko-KR" sz="1200">
              <a:ea typeface="나눔고딕"/>
            </a:endParaRPr>
          </a:p>
          <a:p>
            <a:pPr algn="ctr"/>
            <a:r>
              <a:rPr lang="ko-KR" altLang="en-US" sz="1200">
                <a:ea typeface="나눔고딕"/>
              </a:rPr>
              <a:t>이전 </a:t>
            </a:r>
            <a:r>
              <a:rPr lang="en-US" altLang="ko-KR" sz="1200">
                <a:ea typeface="나눔고딕"/>
              </a:rPr>
              <a:t>row </a:t>
            </a:r>
            <a:r>
              <a:rPr lang="ko-KR" altLang="en-US" sz="1200">
                <a:ea typeface="나눔고딕"/>
              </a:rPr>
              <a:t>값들은 제외시킴</a:t>
            </a:r>
            <a:endParaRPr lang="en-US" altLang="ko-KR" sz="1200">
              <a:ea typeface="나눔고딕"/>
            </a:endParaRPr>
          </a:p>
        </p:txBody>
      </p:sp>
      <p:cxnSp>
        <p:nvCxnSpPr>
          <p:cNvPr id="81" name="직선 화살표 연결선 80"/>
          <p:cNvCxnSpPr>
            <a:stCxn id="78" idx="0"/>
            <a:endCxn id="61" idx="4"/>
          </p:cNvCxnSpPr>
          <p:nvPr/>
        </p:nvCxnSpPr>
        <p:spPr>
          <a:xfrm flipH="1" flipV="1">
            <a:off x="10278286" y="1929382"/>
            <a:ext cx="828901" cy="28398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16248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4615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70201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이용약관 동의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이용약관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캡처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0" y="3822781"/>
            <a:ext cx="3394718" cy="2589389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8" y="1088024"/>
            <a:ext cx="3430369" cy="37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lfo\Desktop\캡처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51" y="1527471"/>
            <a:ext cx="4387987" cy="43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구부러진 연결선 4"/>
          <p:cNvCxnSpPr>
            <a:endCxn id="1028" idx="1"/>
          </p:cNvCxnSpPr>
          <p:nvPr/>
        </p:nvCxnSpPr>
        <p:spPr>
          <a:xfrm flipV="1">
            <a:off x="1102670" y="1745738"/>
            <a:ext cx="3164581" cy="1199662"/>
          </a:xfrm>
          <a:prstGeom prst="curvedConnector3">
            <a:avLst>
              <a:gd name="adj1" fmla="val 841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flipV="1">
            <a:off x="1098078" y="1731952"/>
            <a:ext cx="3123413" cy="2279582"/>
          </a:xfrm>
          <a:prstGeom prst="curvedConnector3">
            <a:avLst>
              <a:gd name="adj1" fmla="val 574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9"/>
          <p:cNvCxnSpPr>
            <a:endCxn id="1028" idx="1"/>
          </p:cNvCxnSpPr>
          <p:nvPr/>
        </p:nvCxnSpPr>
        <p:spPr>
          <a:xfrm rot="5400000" flipH="1" flipV="1">
            <a:off x="999093" y="1849318"/>
            <a:ext cx="3371737" cy="3164579"/>
          </a:xfrm>
          <a:prstGeom prst="curved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모서리가 둥근 직사각형 57"/>
          <p:cNvSpPr/>
          <p:nvPr/>
        </p:nvSpPr>
        <p:spPr>
          <a:xfrm>
            <a:off x="1754998" y="4553561"/>
            <a:ext cx="981560" cy="23066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9" name="구부러진 연결선 58"/>
          <p:cNvCxnSpPr>
            <a:stCxn id="58" idx="3"/>
            <a:endCxn id="1029" idx="1"/>
          </p:cNvCxnSpPr>
          <p:nvPr/>
        </p:nvCxnSpPr>
        <p:spPr>
          <a:xfrm flipV="1">
            <a:off x="2736558" y="2337081"/>
            <a:ext cx="1679140" cy="2331813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alfo\Desktop\캡처\캡처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98" y="2077762"/>
            <a:ext cx="2535555" cy="51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6" descr="C:\Users\alfo\Desktop\캡처\캡처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10" y="2744078"/>
            <a:ext cx="4273488" cy="4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모서리가 둥근 직사각형 73"/>
          <p:cNvSpPr/>
          <p:nvPr/>
        </p:nvSpPr>
        <p:spPr>
          <a:xfrm>
            <a:off x="2022193" y="5892071"/>
            <a:ext cx="609471" cy="209695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33" name="Picture 7" descr="C:\Users\alfo\Desktop\캡처\캡처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57" y="4050049"/>
            <a:ext cx="4845989" cy="13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8" descr="C:\Users\alfo\Desktop\캡처\캡처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781" y="3341651"/>
            <a:ext cx="1320165" cy="513398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9" descr="C:\Users\alfo\Desktop\캡처\캡처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72" y="4381717"/>
            <a:ext cx="2908050" cy="208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구부러진 연결선 79"/>
          <p:cNvCxnSpPr>
            <a:stCxn id="74" idx="3"/>
            <a:endCxn id="1034" idx="1"/>
          </p:cNvCxnSpPr>
          <p:nvPr/>
        </p:nvCxnSpPr>
        <p:spPr>
          <a:xfrm flipV="1">
            <a:off x="2631664" y="3598350"/>
            <a:ext cx="1767117" cy="2398569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0" descr="C:\Users\alfo\Desktop\캡처\캡처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79" y="4607513"/>
            <a:ext cx="18383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10" descr="C:\Users\alfo\Desktop\캡처\캡처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22" y="5140678"/>
            <a:ext cx="18383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0" descr="C:\Users\alfo\Desktop\캡처\캡처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021" y="5696808"/>
            <a:ext cx="18383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A4FB5AE-5B7D-4E57-B4CD-A975AB7DB94C}"/>
              </a:ext>
            </a:extLst>
          </p:cNvPr>
          <p:cNvSpPr txBox="1"/>
          <p:nvPr/>
        </p:nvSpPr>
        <p:spPr>
          <a:xfrm>
            <a:off x="9211841" y="1691264"/>
            <a:ext cx="2791102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이용약관 내용은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textarea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안에 기입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A8B211-0026-4160-8F5B-549290F95F39}"/>
              </a:ext>
            </a:extLst>
          </p:cNvPr>
          <p:cNvSpPr txBox="1"/>
          <p:nvPr/>
        </p:nvSpPr>
        <p:spPr>
          <a:xfrm>
            <a:off x="9190696" y="2776802"/>
            <a:ext cx="2791102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이용약관 동의는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checkbox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CFFEEF-264B-4DBF-BECB-3B24C823A958}"/>
              </a:ext>
            </a:extLst>
          </p:cNvPr>
          <p:cNvSpPr txBox="1"/>
          <p:nvPr/>
        </p:nvSpPr>
        <p:spPr>
          <a:xfrm>
            <a:off x="9190696" y="3916640"/>
            <a:ext cx="2791102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동의는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input[type=button]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9E274C-BB58-4F07-ABD4-34686EE472A2}"/>
              </a:ext>
            </a:extLst>
          </p:cNvPr>
          <p:cNvSpPr txBox="1"/>
          <p:nvPr/>
        </p:nvSpPr>
        <p:spPr>
          <a:xfrm>
            <a:off x="9211841" y="4960960"/>
            <a:ext cx="2791102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동의버튼 기능은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좌측에 보이는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JavaScript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</a:t>
            </a:r>
          </a:p>
        </p:txBody>
      </p:sp>
      <p:sp>
        <p:nvSpPr>
          <p:cNvPr id="6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27529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70201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이용약관 동의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이용약관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캡처\캡처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60" y="3822781"/>
            <a:ext cx="3394718" cy="258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78" y="1088024"/>
            <a:ext cx="3430369" cy="371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lfo\Desktop\캡처\캡처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10" y="1472354"/>
            <a:ext cx="10191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lfo\Desktop\캡처\캡처1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11" y="5282026"/>
            <a:ext cx="101917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lfo\Desktop\캡처\캡처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467" y="1964538"/>
            <a:ext cx="4953334" cy="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lfo\Desktop\캡처\캡처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472" y="2171019"/>
            <a:ext cx="1829906" cy="233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lfo\Desktop\캡처\캡처1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54" y="2234766"/>
            <a:ext cx="2903371" cy="149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lfo\Desktop\캡처\캡처15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85" y="5706575"/>
            <a:ext cx="4860303" cy="1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lfo\Desktop\캡처\캡처1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110" y="5973813"/>
            <a:ext cx="2867025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모서리가 둥근 직사각형 70"/>
          <p:cNvSpPr/>
          <p:nvPr/>
        </p:nvSpPr>
        <p:spPr>
          <a:xfrm>
            <a:off x="3199254" y="6045354"/>
            <a:ext cx="503696" cy="190632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모서리가 둥근 직사각형 71"/>
          <p:cNvSpPr/>
          <p:nvPr/>
        </p:nvSpPr>
        <p:spPr>
          <a:xfrm>
            <a:off x="2698529" y="6043379"/>
            <a:ext cx="503696" cy="190632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75" name="구부러진 연결선 74"/>
          <p:cNvCxnSpPr>
            <a:endCxn id="2050" idx="1"/>
          </p:cNvCxnSpPr>
          <p:nvPr/>
        </p:nvCxnSpPr>
        <p:spPr>
          <a:xfrm rot="5400000" flipH="1" flipV="1">
            <a:off x="1782410" y="3345834"/>
            <a:ext cx="4336292" cy="998908"/>
          </a:xfrm>
          <a:prstGeom prst="curved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구부러진 연결선 75"/>
          <p:cNvCxnSpPr>
            <a:stCxn id="72" idx="2"/>
            <a:endCxn id="2051" idx="1"/>
          </p:cNvCxnSpPr>
          <p:nvPr/>
        </p:nvCxnSpPr>
        <p:spPr>
          <a:xfrm rot="5400000" flipH="1" flipV="1">
            <a:off x="3312308" y="5096308"/>
            <a:ext cx="775772" cy="1499634"/>
          </a:xfrm>
          <a:prstGeom prst="curvedConnector4">
            <a:avLst>
              <a:gd name="adj1" fmla="val -29467"/>
              <a:gd name="adj2" fmla="val 58397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7" name="Picture 9" descr="C:\Users\alfo\Desktop\캡처\캡처17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254" y="4679845"/>
            <a:ext cx="4211467" cy="165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A2726BE-03C6-4C72-9BAD-62D8394D0CDC}"/>
              </a:ext>
            </a:extLst>
          </p:cNvPr>
          <p:cNvSpPr txBox="1"/>
          <p:nvPr/>
        </p:nvSpPr>
        <p:spPr>
          <a:xfrm>
            <a:off x="9492039" y="2176619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다음단계로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input[type=button]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DFF2DCD-FD51-4859-9552-967EE72E4795}"/>
              </a:ext>
            </a:extLst>
          </p:cNvPr>
          <p:cNvSpPr txBox="1"/>
          <p:nvPr/>
        </p:nvSpPr>
        <p:spPr>
          <a:xfrm>
            <a:off x="9492038" y="2918052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이용약관 항목에 전체 동의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(check)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 않고 버튼 클릭 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26EEA4-B661-48B1-9459-ED097EF38E08}"/>
              </a:ext>
            </a:extLst>
          </p:cNvPr>
          <p:cNvSpPr txBox="1"/>
          <p:nvPr/>
        </p:nvSpPr>
        <p:spPr>
          <a:xfrm>
            <a:off x="9492038" y="3896932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동의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(checked)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된 후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회원가입 정보 입력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68B1BE-C10C-4507-A268-899C67103916}"/>
              </a:ext>
            </a:extLst>
          </p:cNvPr>
          <p:cNvSpPr txBox="1"/>
          <p:nvPr/>
        </p:nvSpPr>
        <p:spPr>
          <a:xfrm>
            <a:off x="9529669" y="5060799"/>
            <a:ext cx="2487351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돌아가기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input[type=button]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A3ED0C-83F0-4B4E-89AE-8259D9CC2F72}"/>
              </a:ext>
            </a:extLst>
          </p:cNvPr>
          <p:cNvSpPr txBox="1"/>
          <p:nvPr/>
        </p:nvSpPr>
        <p:spPr>
          <a:xfrm>
            <a:off x="9529669" y="5992089"/>
            <a:ext cx="2470651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메인 페이지로 이동</a:t>
            </a:r>
          </a:p>
        </p:txBody>
      </p:sp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6217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01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개발목적 및 요구사항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개발목적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34538" y="1419288"/>
            <a:ext cx="11066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사용자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  <a:p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  <a:r>
              <a:rPr lang="ko-KR" altLang="en-US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회원 서비스</a:t>
            </a:r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5C93D86B-662C-4E30-92EC-96A0823C6F64}"/>
              </a:ext>
            </a:extLst>
          </p:cNvPr>
          <p:cNvGrpSpPr/>
          <p:nvPr/>
        </p:nvGrpSpPr>
        <p:grpSpPr>
          <a:xfrm>
            <a:off x="319840" y="2287179"/>
            <a:ext cx="6335515" cy="1764210"/>
            <a:chOff x="1285884" y="1714488"/>
            <a:chExt cx="7174548" cy="176421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2690DB-6AF9-455E-897C-DFD0FF75CDBB}"/>
                </a:ext>
              </a:extLst>
            </p:cNvPr>
            <p:cNvSpPr txBox="1"/>
            <p:nvPr/>
          </p:nvSpPr>
          <p:spPr>
            <a:xfrm>
              <a:off x="1304236" y="171448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회원가입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8438A1C-2B88-4D50-BACC-EF45E7FAF5E3}"/>
                </a:ext>
              </a:extLst>
            </p:cNvPr>
            <p:cNvSpPr/>
            <p:nvPr/>
          </p:nvSpPr>
          <p:spPr>
            <a:xfrm>
              <a:off x="1285884" y="2093703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이용 약관 및 개인정보 처리방침 동의 필요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입력 사항에 대해 유효성 검사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이메일 중복확인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Email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형식의 유효성 검사와 인증메일 발송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자동가입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방지 기능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주소 검색기능은 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Daum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지도 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api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활용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(postcode.map.daum.net/guide)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AFBC4FB-BB9B-47A4-9248-F818A7D6B735}"/>
              </a:ext>
            </a:extLst>
          </p:cNvPr>
          <p:cNvGrpSpPr/>
          <p:nvPr/>
        </p:nvGrpSpPr>
        <p:grpSpPr>
          <a:xfrm>
            <a:off x="294943" y="4001691"/>
            <a:ext cx="6125757" cy="1979653"/>
            <a:chOff x="1185914" y="3553841"/>
            <a:chExt cx="7174548" cy="197965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6307C73-22EC-40B0-BA99-08FBDA563DE7}"/>
                </a:ext>
              </a:extLst>
            </p:cNvPr>
            <p:cNvSpPr txBox="1"/>
            <p:nvPr/>
          </p:nvSpPr>
          <p:spPr>
            <a:xfrm>
              <a:off x="1204266" y="3553841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로그인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C0A2925-AF3F-496C-BF1A-4C58D7B77591}"/>
                </a:ext>
              </a:extLst>
            </p:cNvPr>
            <p:cNvSpPr/>
            <p:nvPr/>
          </p:nvSpPr>
          <p:spPr>
            <a:xfrm>
              <a:off x="1185914" y="3933056"/>
              <a:ext cx="7174548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모달창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이용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가입된 회원정보와 다르거나 입력하지 않은 경우 로그인 실패처리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로그인 실패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5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 시 보안문제로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5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분간 관련기능 차단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회원가입 페이지로 이동 버튼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비밀번호는 복호화 하지 않고 새로 암호화 후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DB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와 비교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로그인 시 해당 회원 데이터로 세션 설정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로그아웃 시 세션 무효화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EC2CFC8-391E-454D-B803-C72571805ED1}"/>
              </a:ext>
            </a:extLst>
          </p:cNvPr>
          <p:cNvGrpSpPr/>
          <p:nvPr/>
        </p:nvGrpSpPr>
        <p:grpSpPr>
          <a:xfrm>
            <a:off x="6164989" y="4136623"/>
            <a:ext cx="5776160" cy="1764210"/>
            <a:chOff x="1185914" y="4659815"/>
            <a:chExt cx="7174548" cy="176421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79C1489-EC9E-412E-9A18-FBAEEEA53FD2}"/>
                </a:ext>
              </a:extLst>
            </p:cNvPr>
            <p:cNvSpPr txBox="1"/>
            <p:nvPr/>
          </p:nvSpPr>
          <p:spPr>
            <a:xfrm>
              <a:off x="1204266" y="4659815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기타 회원서비스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3D3DB024-4DC7-45DE-9463-06A213C2F3C5}"/>
                </a:ext>
              </a:extLst>
            </p:cNvPr>
            <p:cNvSpPr/>
            <p:nvPr/>
          </p:nvSpPr>
          <p:spPr>
            <a:xfrm>
              <a:off x="1185914" y="5039030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 정보 수정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탈퇴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찾기를 할 수 있다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 찾기는 조건이 만족하면 팝업 창으로 결과 확인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찾기는 조건이 만족하면 팝업 창으로 결과 확인 및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Email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로 임시비밀번호 발송 및 해당 회원 비밀번호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Update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 수정은 회원정보수정 페이지에서 동시 처리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 탈퇴는 회원상태를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‘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탈퇴회원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’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으로 업데이트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8" name="타원 57">
            <a:extLst>
              <a:ext uri="{FF2B5EF4-FFF2-40B4-BE49-F238E27FC236}">
                <a16:creationId xmlns:a16="http://schemas.microsoft.com/office/drawing/2014/main" id="{A4101CEC-D521-4EE1-B503-1173C1C7E397}"/>
              </a:ext>
            </a:extLst>
          </p:cNvPr>
          <p:cNvSpPr/>
          <p:nvPr/>
        </p:nvSpPr>
        <p:spPr>
          <a:xfrm>
            <a:off x="134840" y="2395939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266B6DD3-F4FF-436F-9C6F-D875D69E8472}"/>
              </a:ext>
            </a:extLst>
          </p:cNvPr>
          <p:cNvSpPr/>
          <p:nvPr/>
        </p:nvSpPr>
        <p:spPr>
          <a:xfrm>
            <a:off x="134840" y="4080409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876BFC8D-BE5D-411A-8FC1-E575FA19C68B}"/>
              </a:ext>
            </a:extLst>
          </p:cNvPr>
          <p:cNvSpPr/>
          <p:nvPr/>
        </p:nvSpPr>
        <p:spPr>
          <a:xfrm>
            <a:off x="5977606" y="4182087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666666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0342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19" y="350128"/>
            <a:ext cx="507373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074" name="Picture 2" descr="C:\Users\alfo\Desktop\캡처\캡처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0" y="1996518"/>
            <a:ext cx="3752876" cy="4166877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모서리가 둥근 직사각형 41"/>
          <p:cNvSpPr/>
          <p:nvPr/>
        </p:nvSpPr>
        <p:spPr>
          <a:xfrm>
            <a:off x="74471" y="2411370"/>
            <a:ext cx="3388620" cy="1877682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74162" y="4335259"/>
            <a:ext cx="1912788" cy="875954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73219" y="5264297"/>
            <a:ext cx="2314474" cy="723929"/>
          </a:xfrm>
          <a:prstGeom prst="round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" name="직선 화살표 연결선 4"/>
          <p:cNvCxnSpPr>
            <a:stCxn id="42" idx="3"/>
            <a:endCxn id="3075" idx="1"/>
          </p:cNvCxnSpPr>
          <p:nvPr/>
        </p:nvCxnSpPr>
        <p:spPr>
          <a:xfrm flipV="1">
            <a:off x="3463091" y="2415454"/>
            <a:ext cx="1918422" cy="93475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43" idx="3"/>
            <a:endCxn id="3076" idx="1"/>
          </p:cNvCxnSpPr>
          <p:nvPr/>
        </p:nvCxnSpPr>
        <p:spPr>
          <a:xfrm flipV="1">
            <a:off x="1986950" y="4335259"/>
            <a:ext cx="3394563" cy="43797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44" idx="3"/>
            <a:endCxn id="3077" idx="1"/>
          </p:cNvCxnSpPr>
          <p:nvPr/>
        </p:nvCxnSpPr>
        <p:spPr>
          <a:xfrm>
            <a:off x="2387693" y="5626262"/>
            <a:ext cx="2993820" cy="22449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Users\alfo\Desktop\캡처\캡처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13" y="1393897"/>
            <a:ext cx="3783995" cy="204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alfo\Desktop\캡처\캡처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13" y="3540197"/>
            <a:ext cx="2944091" cy="159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lfo\Desktop\캡처\캡처2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13" y="5264297"/>
            <a:ext cx="3880847" cy="117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14C4C38A-693F-4DB6-A1B0-500879301DA5}"/>
              </a:ext>
            </a:extLst>
          </p:cNvPr>
          <p:cNvSpPr txBox="1"/>
          <p:nvPr/>
        </p:nvSpPr>
        <p:spPr>
          <a:xfrm>
            <a:off x="9419577" y="2424295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필수정보 기입란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F459ACE-0CE3-42C0-8897-06D5CCF63B62}"/>
              </a:ext>
            </a:extLst>
          </p:cNvPr>
          <p:cNvSpPr txBox="1"/>
          <p:nvPr/>
        </p:nvSpPr>
        <p:spPr>
          <a:xfrm>
            <a:off x="9419577" y="4028255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추가정보 입력란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선택사항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FF8075B-737C-40E1-AD16-C150C6A7DE43}"/>
              </a:ext>
            </a:extLst>
          </p:cNvPr>
          <p:cNvSpPr txBox="1"/>
          <p:nvPr/>
        </p:nvSpPr>
        <p:spPr>
          <a:xfrm>
            <a:off x="9424194" y="5616690"/>
            <a:ext cx="254591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</a:t>
            </a:r>
          </a:p>
        </p:txBody>
      </p:sp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20424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4870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19" y="350128"/>
            <a:ext cx="507736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098" name="Picture 2" descr="C:\Users\alfo\Desktop\캡처\캡처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2051948"/>
            <a:ext cx="5218116" cy="41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캡처\캡처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5068888"/>
            <a:ext cx="43815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lfo\Desktop\캡처\캡처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2865604"/>
            <a:ext cx="5783262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lfo\Desktop\캡처\캡처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4610162"/>
            <a:ext cx="5267325" cy="1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" descr="C:\Users\alfo\Desktop\캡처\캡처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3098710"/>
            <a:ext cx="3291886" cy="102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alfo\Desktop\캡처\캡처2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5068888"/>
            <a:ext cx="3299042" cy="10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>
            <a:cxnSpLocks/>
            <a:endCxn id="61" idx="1"/>
          </p:cNvCxnSpPr>
          <p:nvPr/>
        </p:nvCxnSpPr>
        <p:spPr>
          <a:xfrm>
            <a:off x="4613752" y="2308432"/>
            <a:ext cx="3867672" cy="21866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cxnSpLocks/>
            <a:endCxn id="62" idx="1"/>
          </p:cNvCxnSpPr>
          <p:nvPr/>
        </p:nvCxnSpPr>
        <p:spPr>
          <a:xfrm>
            <a:off x="4631247" y="2307637"/>
            <a:ext cx="3850177" cy="225358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cxnSpLocks/>
            <a:endCxn id="63" idx="0"/>
          </p:cNvCxnSpPr>
          <p:nvPr/>
        </p:nvCxnSpPr>
        <p:spPr>
          <a:xfrm>
            <a:off x="4642068" y="4791137"/>
            <a:ext cx="1806253" cy="78025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4099" idx="0"/>
          </p:cNvCxnSpPr>
          <p:nvPr/>
        </p:nvCxnSpPr>
        <p:spPr>
          <a:xfrm flipH="1">
            <a:off x="2415334" y="4791137"/>
            <a:ext cx="54740" cy="27775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8A24FD7-BC0D-4E9A-83E3-89D48B18E963}"/>
              </a:ext>
            </a:extLst>
          </p:cNvPr>
          <p:cNvSpPr txBox="1"/>
          <p:nvPr/>
        </p:nvSpPr>
        <p:spPr>
          <a:xfrm>
            <a:off x="8481424" y="2203929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아이디가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사용불가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6E678D-824B-498D-9631-073A73FE6C32}"/>
              </a:ext>
            </a:extLst>
          </p:cNvPr>
          <p:cNvSpPr txBox="1"/>
          <p:nvPr/>
        </p:nvSpPr>
        <p:spPr>
          <a:xfrm>
            <a:off x="8481424" y="4238055"/>
            <a:ext cx="2545915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아이디가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미중복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사용가능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BC28F7-2065-4853-8245-9A92487D078D}"/>
              </a:ext>
            </a:extLst>
          </p:cNvPr>
          <p:cNvSpPr txBox="1"/>
          <p:nvPr/>
        </p:nvSpPr>
        <p:spPr>
          <a:xfrm>
            <a:off x="5175363" y="5571391"/>
            <a:ext cx="2545915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중복체크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 및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입력란에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04266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판매사트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0" y="350128"/>
            <a:ext cx="514209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8" name="Picture 8" descr="C:\Users\alfo\Desktop\캡처\캡처2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30" y="3190763"/>
            <a:ext cx="3533332" cy="187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9" descr="C:\Users\alfo\Desktop\캡처\캡처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64" y="2667317"/>
            <a:ext cx="4537235" cy="361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C:\Users\alfo\Desktop\캡처\캡처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4" y="2051948"/>
            <a:ext cx="5218116" cy="41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2" name="직선 화살표 연결선 91"/>
          <p:cNvCxnSpPr>
            <a:endCxn id="88" idx="0"/>
          </p:cNvCxnSpPr>
          <p:nvPr/>
        </p:nvCxnSpPr>
        <p:spPr>
          <a:xfrm>
            <a:off x="4821382" y="2259480"/>
            <a:ext cx="2519114" cy="93128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endCxn id="89" idx="0"/>
          </p:cNvCxnSpPr>
          <p:nvPr/>
        </p:nvCxnSpPr>
        <p:spPr>
          <a:xfrm flipH="1">
            <a:off x="3157382" y="2259480"/>
            <a:ext cx="844287" cy="40783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C:\Users\alfo\Desktop\캡처\캡처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431" y="2310150"/>
            <a:ext cx="3518995" cy="715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lfo\Desktop\캡처\캡처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346" y="3412761"/>
            <a:ext cx="2566795" cy="538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fo\Desktop\캡처\캡처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903" y="4286515"/>
            <a:ext cx="2643682" cy="78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90047AA-874F-4127-8E9A-0C002C827C62}"/>
              </a:ext>
            </a:extLst>
          </p:cNvPr>
          <p:cNvSpPr txBox="1"/>
          <p:nvPr/>
        </p:nvSpPr>
        <p:spPr>
          <a:xfrm>
            <a:off x="7088221" y="5506200"/>
            <a:ext cx="3515352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중복검사 메서드와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중복검사 과정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56739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0" y="350128"/>
            <a:ext cx="530446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122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94" y="2126585"/>
            <a:ext cx="4471240" cy="70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5" y="3017132"/>
            <a:ext cx="5017740" cy="156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alfo\Desktop\캡처\캡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5" y="4732239"/>
            <a:ext cx="4978977" cy="17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45" y="5242001"/>
            <a:ext cx="2457113" cy="7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alfo\Desktop\캡처\캡처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541" y="1128241"/>
            <a:ext cx="271462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alfo\Desktop\캡처\캡처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650" y="2496492"/>
            <a:ext cx="2692977" cy="136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alfo\Desktop\캡처\캡처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525" y="4263143"/>
            <a:ext cx="3922151" cy="224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C4B40A91-A4FF-4926-86F8-F8FE7676EA34}"/>
              </a:ext>
            </a:extLst>
          </p:cNvPr>
          <p:cNvSpPr txBox="1"/>
          <p:nvPr/>
        </p:nvSpPr>
        <p:spPr>
          <a:xfrm>
            <a:off x="8939487" y="2762133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재입력란의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정보가 다른 채로 이름 입력란으로 넘어갈 경우 재입력란 하단에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불일치 글씨 출력 및 재입력란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BE81561-4A81-4B58-86E0-26BF7929C261}"/>
              </a:ext>
            </a:extLst>
          </p:cNvPr>
          <p:cNvSpPr txBox="1"/>
          <p:nvPr/>
        </p:nvSpPr>
        <p:spPr>
          <a:xfrm>
            <a:off x="8939488" y="1528289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입력란과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재입력란의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정보가  일치한 상태로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 입력란으로 넘어갈 경우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재입력란 하단에 일치 글씨 출력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5AFCA3-541F-4EF6-BC34-7972338F6D4D}"/>
              </a:ext>
            </a:extLst>
          </p:cNvPr>
          <p:cNvSpPr txBox="1"/>
          <p:nvPr/>
        </p:nvSpPr>
        <p:spPr>
          <a:xfrm>
            <a:off x="8939488" y="4011588"/>
            <a:ext cx="2911053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불일치 기능 관련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함수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722BC11-DDF5-4971-A231-863E53151387}"/>
              </a:ext>
            </a:extLst>
          </p:cNvPr>
          <p:cNvSpPr txBox="1"/>
          <p:nvPr/>
        </p:nvSpPr>
        <p:spPr>
          <a:xfrm>
            <a:off x="8939486" y="5204537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 password</a:t>
            </a:r>
          </a:p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자동으로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2BCF33A3-26B7-441B-A243-B749713E0B0A}"/>
              </a:ext>
            </a:extLst>
          </p:cNvPr>
          <p:cNvCxnSpPr>
            <a:cxnSpLocks/>
            <a:stCxn id="5124" idx="3"/>
            <a:endCxn id="95" idx="1"/>
          </p:cNvCxnSpPr>
          <p:nvPr/>
        </p:nvCxnSpPr>
        <p:spPr>
          <a:xfrm>
            <a:off x="5253372" y="4818830"/>
            <a:ext cx="3686114" cy="80120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451FF1F9-418E-4CD8-9526-AA52CC4AD03E}"/>
              </a:ext>
            </a:extLst>
          </p:cNvPr>
          <p:cNvCxnSpPr>
            <a:cxnSpLocks/>
            <a:endCxn id="5125" idx="3"/>
          </p:cNvCxnSpPr>
          <p:nvPr/>
        </p:nvCxnSpPr>
        <p:spPr>
          <a:xfrm flipH="1">
            <a:off x="4036558" y="5620036"/>
            <a:ext cx="4902928" cy="101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52">
            <a:extLst>
              <a:ext uri="{FF2B5EF4-FFF2-40B4-BE49-F238E27FC236}">
                <a16:creationId xmlns:a16="http://schemas.microsoft.com/office/drawing/2014/main" id="{474570D2-6310-4AE1-94D0-D6960236E62B}"/>
              </a:ext>
            </a:extLst>
          </p:cNvPr>
          <p:cNvCxnSpPr>
            <a:cxnSpLocks/>
            <a:stCxn id="5129" idx="0"/>
            <a:endCxn id="93" idx="0"/>
          </p:cNvCxnSpPr>
          <p:nvPr/>
        </p:nvCxnSpPr>
        <p:spPr>
          <a:xfrm rot="5400000" flipH="1" flipV="1">
            <a:off x="8861531" y="2729659"/>
            <a:ext cx="251555" cy="2815414"/>
          </a:xfrm>
          <a:prstGeom prst="bentConnector3">
            <a:avLst>
              <a:gd name="adj1" fmla="val 183301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0457E877-C11A-428B-A5F1-01EE1CBA7622}"/>
              </a:ext>
            </a:extLst>
          </p:cNvPr>
          <p:cNvCxnSpPr>
            <a:cxnSpLocks/>
            <a:stCxn id="5128" idx="3"/>
            <a:endCxn id="91" idx="1"/>
          </p:cNvCxnSpPr>
          <p:nvPr/>
        </p:nvCxnSpPr>
        <p:spPr>
          <a:xfrm flipV="1">
            <a:off x="8384627" y="3177632"/>
            <a:ext cx="554860" cy="292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52">
            <a:extLst>
              <a:ext uri="{FF2B5EF4-FFF2-40B4-BE49-F238E27FC236}">
                <a16:creationId xmlns:a16="http://schemas.microsoft.com/office/drawing/2014/main" id="{11673B41-D602-488A-A9EE-24F01638A049}"/>
              </a:ext>
            </a:extLst>
          </p:cNvPr>
          <p:cNvCxnSpPr>
            <a:cxnSpLocks/>
            <a:stCxn id="5127" idx="3"/>
            <a:endCxn id="92" idx="0"/>
          </p:cNvCxnSpPr>
          <p:nvPr/>
        </p:nvCxnSpPr>
        <p:spPr>
          <a:xfrm flipV="1">
            <a:off x="8360166" y="1528289"/>
            <a:ext cx="2034849" cy="142877"/>
          </a:xfrm>
          <a:prstGeom prst="bentConnector4">
            <a:avLst>
              <a:gd name="adj1" fmla="val 14235"/>
              <a:gd name="adj2" fmla="val 313328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867527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1324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8227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6146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069025"/>
            <a:ext cx="541020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4" y="4504663"/>
            <a:ext cx="513397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alfo\Desktop\캡처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4" y="1709792"/>
            <a:ext cx="6430963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lfo\Desktop\캡처\캡처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4" y="5220291"/>
            <a:ext cx="4905375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alfo\Desktop\캡처\캡처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2452636"/>
            <a:ext cx="39528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alfo\Desktop\캡처\캡처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3061735"/>
            <a:ext cx="4305301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4E13012-94C6-49F0-8CD8-F0EEB7A0401E}"/>
              </a:ext>
            </a:extLst>
          </p:cNvPr>
          <p:cNvSpPr txBox="1"/>
          <p:nvPr/>
        </p:nvSpPr>
        <p:spPr>
          <a:xfrm>
            <a:off x="7619201" y="2576900"/>
            <a:ext cx="2911053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이름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입력란에 입력 후 핸드폰번호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입력란으로 이동 시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문제가 있으면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B509E18-71D7-44E7-AA58-D1AE4399CE4C}"/>
              </a:ext>
            </a:extLst>
          </p:cNvPr>
          <p:cNvSpPr txBox="1"/>
          <p:nvPr/>
        </p:nvSpPr>
        <p:spPr>
          <a:xfrm>
            <a:off x="7619201" y="4372216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핸드폰번호 입력란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tel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Maxlength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=11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</a:t>
            </a: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9161775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5214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0" y="350128"/>
            <a:ext cx="512500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194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2206547"/>
            <a:ext cx="5425052" cy="3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2834640"/>
            <a:ext cx="4195723" cy="98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alfo\Desktop\캡처\캡처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3978046"/>
            <a:ext cx="6219995" cy="46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5" y="4672671"/>
            <a:ext cx="438150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alfo\Desktop\캡처\캡처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891" y="1945203"/>
            <a:ext cx="3284730" cy="99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alfo\Desktop\캡처\캡처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61" y="3989646"/>
            <a:ext cx="3291886" cy="100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직선 화살표 연결선 48"/>
          <p:cNvCxnSpPr>
            <a:cxnSpLocks/>
          </p:cNvCxnSpPr>
          <p:nvPr/>
        </p:nvCxnSpPr>
        <p:spPr>
          <a:xfrm flipV="1">
            <a:off x="5308270" y="1454159"/>
            <a:ext cx="3420460" cy="92456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cxnSpLocks/>
            <a:endCxn id="64" idx="1"/>
          </p:cNvCxnSpPr>
          <p:nvPr/>
        </p:nvCxnSpPr>
        <p:spPr>
          <a:xfrm>
            <a:off x="5308270" y="2497974"/>
            <a:ext cx="3420460" cy="98272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cxnSpLocks/>
          </p:cNvCxnSpPr>
          <p:nvPr/>
        </p:nvCxnSpPr>
        <p:spPr>
          <a:xfrm>
            <a:off x="4768303" y="4444998"/>
            <a:ext cx="4077594" cy="146582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flipH="1">
            <a:off x="2360594" y="4444998"/>
            <a:ext cx="54740" cy="27775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70E3EEEB-4E92-4DE8-81C7-6425A68A906C}"/>
              </a:ext>
            </a:extLst>
          </p:cNvPr>
          <p:cNvSpPr txBox="1"/>
          <p:nvPr/>
        </p:nvSpPr>
        <p:spPr>
          <a:xfrm>
            <a:off x="8728730" y="1130993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이메일이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 등록된 이메일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DE79BFC-C71C-4319-876F-27E94E1B59D1}"/>
              </a:ext>
            </a:extLst>
          </p:cNvPr>
          <p:cNvSpPr txBox="1"/>
          <p:nvPr/>
        </p:nvSpPr>
        <p:spPr>
          <a:xfrm>
            <a:off x="8728730" y="3157532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회원테이블에 해당 이메일이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미중복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 가능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7F64CFF-4A97-4FA8-957D-25C4E91E615B}"/>
              </a:ext>
            </a:extLst>
          </p:cNvPr>
          <p:cNvSpPr txBox="1"/>
          <p:nvPr/>
        </p:nvSpPr>
        <p:spPr>
          <a:xfrm>
            <a:off x="8728730" y="5437837"/>
            <a:ext cx="2911053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input[type=mail]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중복체크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 입력란에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</a:p>
        </p:txBody>
      </p:sp>
      <p:sp>
        <p:nvSpPr>
          <p:cNvPr id="5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95457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3" name="제목 14"/>
          <p:cNvSpPr txBox="1">
            <a:spLocks/>
          </p:cNvSpPr>
          <p:nvPr/>
        </p:nvSpPr>
        <p:spPr>
          <a:xfrm>
            <a:off x="4677020" y="350128"/>
            <a:ext cx="504609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85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67" y="2206547"/>
            <a:ext cx="5425052" cy="36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직선 화살표 연결선 97"/>
          <p:cNvCxnSpPr>
            <a:cxnSpLocks/>
            <a:endCxn id="9218" idx="0"/>
          </p:cNvCxnSpPr>
          <p:nvPr/>
        </p:nvCxnSpPr>
        <p:spPr>
          <a:xfrm>
            <a:off x="5299448" y="2446892"/>
            <a:ext cx="1709622" cy="73808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 flipH="1">
            <a:off x="3620655" y="2463398"/>
            <a:ext cx="844287" cy="40783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C:\Users\alfo\Desktop\캡처\캡처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23" y="3184975"/>
            <a:ext cx="3981294" cy="200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alfo\Desktop\캡처\캡처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42" y="2838745"/>
            <a:ext cx="3371138" cy="369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lfo\Desktop\캡처\캡처9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676" y="2357329"/>
            <a:ext cx="3507165" cy="656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alfo\Desktop\캡처\캡처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903" y="3477455"/>
            <a:ext cx="2625938" cy="63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alfo\Desktop\캡처\캡처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638" y="4374721"/>
            <a:ext cx="2726481" cy="7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0E91DED-E85C-4887-9181-C60EF669F869}"/>
              </a:ext>
            </a:extLst>
          </p:cNvPr>
          <p:cNvSpPr txBox="1"/>
          <p:nvPr/>
        </p:nvSpPr>
        <p:spPr>
          <a:xfrm>
            <a:off x="6449719" y="5673242"/>
            <a:ext cx="3273394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 중복검사 메서드와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중복검사 과정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77130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1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88" name="그룹 87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14" name="이등변 삼각형 113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각 삼각형 114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12" name="이등변 삼각형 111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각 삼각형 112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타원 89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09" name="다이아몬드 10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다이아몬드 10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다이아몬드 11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06" name="다이아몬드 10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다이아몬드 10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다이아몬드 10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03" name="다이아몬드 10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다이아몬드 10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다이아몬드 10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00" name="다이아몬드 9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다이아몬드 10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다이아몬드 10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자유형 97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자유형 98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6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18" name="직선 연결선 117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직사각형 118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20" name="제목 14"/>
          <p:cNvSpPr txBox="1">
            <a:spLocks/>
          </p:cNvSpPr>
          <p:nvPr/>
        </p:nvSpPr>
        <p:spPr>
          <a:xfrm>
            <a:off x="4677020" y="350128"/>
            <a:ext cx="508227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21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42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7" y="1979028"/>
            <a:ext cx="53149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7" y="3196289"/>
            <a:ext cx="4874615" cy="151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alfo\Desktop\캡처\캡처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54" y="4926351"/>
            <a:ext cx="50387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alfo\Desktop\캡처\캡처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85" y="1602443"/>
            <a:ext cx="2112675" cy="233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alfo\Desktop\캡처\캡처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210" y="4193949"/>
            <a:ext cx="2112675" cy="233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직선 화살표 연결선 130"/>
          <p:cNvCxnSpPr>
            <a:endCxn id="10245" idx="1"/>
          </p:cNvCxnSpPr>
          <p:nvPr/>
        </p:nvCxnSpPr>
        <p:spPr>
          <a:xfrm>
            <a:off x="5050782" y="2244436"/>
            <a:ext cx="1530403" cy="52745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6934059" y="1979028"/>
            <a:ext cx="84258" cy="247421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화살표 연결선 135"/>
          <p:cNvCxnSpPr>
            <a:endCxn id="10244" idx="3"/>
          </p:cNvCxnSpPr>
          <p:nvPr/>
        </p:nvCxnSpPr>
        <p:spPr>
          <a:xfrm flipH="1">
            <a:off x="5221179" y="5260769"/>
            <a:ext cx="1712880" cy="14183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40BE5580-DED5-4EA2-9064-C7ED71716EDD}"/>
              </a:ext>
            </a:extLst>
          </p:cNvPr>
          <p:cNvSpPr txBox="1"/>
          <p:nvPr/>
        </p:nvSpPr>
        <p:spPr>
          <a:xfrm>
            <a:off x="9018575" y="2044839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주소 입력란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Input[type=text],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readonly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required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C3DA17B-B885-4BC6-A27D-D33BDBE23F97}"/>
              </a:ext>
            </a:extLst>
          </p:cNvPr>
          <p:cNvSpPr txBox="1"/>
          <p:nvPr/>
        </p:nvSpPr>
        <p:spPr>
          <a:xfrm>
            <a:off x="9018575" y="3016566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찾기 버튼을 누르면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서비스 창이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서비스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61D7485-0A1E-49FD-8042-FFA685CE44C5}"/>
              </a:ext>
            </a:extLst>
          </p:cNvPr>
          <p:cNvSpPr txBox="1"/>
          <p:nvPr/>
        </p:nvSpPr>
        <p:spPr>
          <a:xfrm>
            <a:off x="9018574" y="3964341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창 상단에 본인 주소를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 후 검색하면 하단에 검색주소상세부분이 출력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5FD9FEF-0C3F-474A-AE57-DB7B539D451F}"/>
              </a:ext>
            </a:extLst>
          </p:cNvPr>
          <p:cNvSpPr txBox="1"/>
          <p:nvPr/>
        </p:nvSpPr>
        <p:spPr>
          <a:xfrm>
            <a:off x="9018574" y="4916039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창에서 출력된 검색주소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상세부분을 클릭하면 좌측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입력란에적용되며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 창 닫힘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E2AC988-6755-4094-944A-94F5731D9F9A}"/>
              </a:ext>
            </a:extLst>
          </p:cNvPr>
          <p:cNvSpPr txBox="1"/>
          <p:nvPr/>
        </p:nvSpPr>
        <p:spPr>
          <a:xfrm>
            <a:off x="9018573" y="5893860"/>
            <a:ext cx="2911053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 하단에 상세주소 입력란은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직접 입력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(input[type=text])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19512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88" name="그룹 87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14" name="이등변 삼각형 113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각 삼각형 114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12" name="이등변 삼각형 111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각 삼각형 112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타원 89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09" name="다이아몬드 10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다이아몬드 10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다이아몬드 11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06" name="다이아몬드 10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다이아몬드 10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다이아몬드 10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03" name="다이아몬드 10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다이아몬드 10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다이아몬드 10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00" name="다이아몬드 9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다이아몬드 10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다이아몬드 10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자유형 97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자유형 98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6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7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9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25" name="그룹 12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51" name="이등변 삼각형 15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직각 삼각형 15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49" name="이등변 삼각형 14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직각 삼각형 14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7" name="타원 12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1" name="그룹 13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46" name="다이아몬드 14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다이아몬드 14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다이아몬드 14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43" name="다이아몬드 14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다이아몬드 14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다이아몬드 14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40" name="다이아몬드 13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다이아몬드 14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다이아몬드 14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37" name="다이아몬드 13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다이아몬드 13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다이아몬드 13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자유형 13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 13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3" name="텍스트 개체 틀 15"/>
          <p:cNvSpPr txBox="1">
            <a:spLocks/>
          </p:cNvSpPr>
          <p:nvPr/>
        </p:nvSpPr>
        <p:spPr>
          <a:xfrm>
            <a:off x="3801862" y="271414"/>
            <a:ext cx="101796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55" name="직선 연결선 15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직사각형 15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7" name="제목 14"/>
          <p:cNvSpPr txBox="1">
            <a:spLocks/>
          </p:cNvSpPr>
          <p:nvPr/>
        </p:nvSpPr>
        <p:spPr>
          <a:xfrm>
            <a:off x="4677020" y="350128"/>
            <a:ext cx="50670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5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필수정보 기입란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59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67" y="1979028"/>
            <a:ext cx="531495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25" y="3202454"/>
            <a:ext cx="2811970" cy="311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alfo\Desktop\캡처\캡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48" y="2574244"/>
            <a:ext cx="3779109" cy="273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alfo\Desktop\캡처\캡처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348" y="5225528"/>
            <a:ext cx="3798659" cy="108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alfo\Desktop\캡처\캡처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05" y="2152238"/>
            <a:ext cx="5794375" cy="19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>
            <a:off x="2995395" y="4203865"/>
            <a:ext cx="4460953" cy="0"/>
          </a:xfrm>
          <a:prstGeom prst="straightConnector1">
            <a:avLst/>
          </a:prstGeom>
          <a:ln w="12700">
            <a:solidFill>
              <a:schemeClr val="accent6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화살표 연결선 163"/>
          <p:cNvCxnSpPr>
            <a:endCxn id="11269" idx="1"/>
          </p:cNvCxnSpPr>
          <p:nvPr/>
        </p:nvCxnSpPr>
        <p:spPr>
          <a:xfrm>
            <a:off x="5082639" y="2152238"/>
            <a:ext cx="1000266" cy="9525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직선 화살표 연결선 164"/>
          <p:cNvCxnSpPr>
            <a:cxnSpLocks/>
            <a:endCxn id="11267" idx="1"/>
          </p:cNvCxnSpPr>
          <p:nvPr/>
        </p:nvCxnSpPr>
        <p:spPr>
          <a:xfrm>
            <a:off x="5082639" y="2247488"/>
            <a:ext cx="2373709" cy="169290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3234A2BE-70E2-41F2-BE31-0215BB61E4CE}"/>
              </a:ext>
            </a:extLst>
          </p:cNvPr>
          <p:cNvSpPr txBox="1"/>
          <p:nvPr/>
        </p:nvSpPr>
        <p:spPr>
          <a:xfrm>
            <a:off x="7735572" y="1327300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찾기에서 사용한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Daum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우편번호 찾기 서비스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사용한 자바스크립트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9509506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0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88" name="그룹 87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14" name="이등변 삼각형 113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5" name="직각 삼각형 114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12" name="이등변 삼각형 111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3" name="직각 삼각형 112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0" name="타원 89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타원 90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자유형 91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자유형 92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94" name="그룹 93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09" name="다이아몬드 10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다이아몬드 10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1" name="다이아몬드 11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5" name="그룹 94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06" name="다이아몬드 10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7" name="다이아몬드 10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8" name="다이아몬드 10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6" name="그룹 95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03" name="다이아몬드 10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4" name="다이아몬드 10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다이아몬드 10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7" name="그룹 96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00" name="다이아몬드 9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1" name="다이아몬드 10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2" name="다이아몬드 10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8" name="자유형 97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자유형 98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6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7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8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19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22" name="직사각형 12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3" name="직사각형 12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24" name="그룹 12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25" name="그룹 12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51" name="이등변 삼각형 15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2" name="직각 삼각형 15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49" name="이등변 삼각형 14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0" name="직각 삼각형 14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7" name="타원 12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29" name="자유형 12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0" name="자유형 12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31" name="그룹 13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46" name="다이아몬드 14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7" name="다이아몬드 14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8" name="다이아몬드 14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2" name="그룹 13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43" name="다이아몬드 14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4" name="다이아몬드 14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5" name="다이아몬드 14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3" name="그룹 13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40" name="다이아몬드 13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1" name="다이아몬드 14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2" name="다이아몬드 14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4" name="그룹 13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37" name="다이아몬드 13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8" name="다이아몬드 13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9" name="다이아몬드 13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5" name="자유형 13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36" name="자유형 13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3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54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7" name="직선 연결선 156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직사각형 157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59" name="직사각형 158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61" name="그룹 160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62" name="그룹 161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88" name="이등변 삼각형 187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9" name="직각 삼각형 18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3" name="그룹 162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86" name="이등변 삼각형 185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7" name="직각 삼각형 186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4" name="타원 16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5" name="타원 16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6" name="자유형 165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7" name="자유형 166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68" name="그룹 167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83" name="다이아몬드 18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4" name="다이아몬드 18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5" name="다이아몬드 18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69" name="그룹 168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80" name="다이아몬드 17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1" name="다이아몬드 18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2" name="다이아몬드 18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0" name="그룹 169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77" name="다이아몬드 17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8" name="다이아몬드 17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9" name="다이아몬드 17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71" name="그룹 170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74" name="다이아몬드 173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5" name="다이아몬드 174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6" name="다이아몬드 175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2" name="자유형 171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3" name="자유형 172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0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92" name="직선 연결선 191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94" name="제목 14"/>
          <p:cNvSpPr txBox="1">
            <a:spLocks/>
          </p:cNvSpPr>
          <p:nvPr/>
        </p:nvSpPr>
        <p:spPr>
          <a:xfrm>
            <a:off x="4677020" y="350128"/>
            <a:ext cx="50670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95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추가정보 입력란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선택사항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" name="Picture 4" descr="C:\Users\alfo\Desktop\캡처\캡처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4" y="2029252"/>
            <a:ext cx="2944091" cy="159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47" y="3800657"/>
            <a:ext cx="4431468" cy="263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lfo\Desktop\캡처\캡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57" y="2270660"/>
            <a:ext cx="4905505" cy="122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alfo\Desktop\캡처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402" y="3996427"/>
            <a:ext cx="3743325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0" name="직선 화살표 연결선 209"/>
          <p:cNvCxnSpPr>
            <a:endCxn id="12291" idx="1"/>
          </p:cNvCxnSpPr>
          <p:nvPr/>
        </p:nvCxnSpPr>
        <p:spPr>
          <a:xfrm flipV="1">
            <a:off x="1777609" y="2884668"/>
            <a:ext cx="2462748" cy="28319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직선 화살표 연결선 210"/>
          <p:cNvCxnSpPr>
            <a:endCxn id="12292" idx="1"/>
          </p:cNvCxnSpPr>
          <p:nvPr/>
        </p:nvCxnSpPr>
        <p:spPr>
          <a:xfrm>
            <a:off x="1508184" y="3363521"/>
            <a:ext cx="3823218" cy="110439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>
            <a:extLst>
              <a:ext uri="{FF2B5EF4-FFF2-40B4-BE49-F238E27FC236}">
                <a16:creationId xmlns:a16="http://schemas.microsoft.com/office/drawing/2014/main" id="{5C861347-BC24-4AAF-8670-751A04043E68}"/>
              </a:ext>
            </a:extLst>
          </p:cNvPr>
          <p:cNvSpPr txBox="1"/>
          <p:nvPr/>
        </p:nvSpPr>
        <p:spPr>
          <a:xfrm>
            <a:off x="9218916" y="2508330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성별을 선택했을 때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들어가는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지정해주기 위한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F5A47A1-C2D0-4D24-8145-9C90A0A0003F}"/>
              </a:ext>
            </a:extLst>
          </p:cNvPr>
          <p:cNvSpPr txBox="1"/>
          <p:nvPr/>
        </p:nvSpPr>
        <p:spPr>
          <a:xfrm>
            <a:off x="9218915" y="4105648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마케팅 수신동의에 체크 했을 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들어가는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value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지정해주기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위한 자바스크립트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93693F2B-9F59-47C3-8DE7-5F18BA5A9190}"/>
              </a:ext>
            </a:extLst>
          </p:cNvPr>
          <p:cNvSpPr txBox="1"/>
          <p:nvPr/>
        </p:nvSpPr>
        <p:spPr>
          <a:xfrm>
            <a:off x="9218915" y="5592263"/>
            <a:ext cx="2911053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테이블 생성 시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null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값을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허용한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선택사항 추가정보 입력란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5786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837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01 |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j-cs"/>
              </a:rPr>
              <a:t>개발목적 및 요구사항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개발목적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 요구사항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 요구사항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Copyright TumbLove </a:t>
            </a:r>
            <a:r>
              <a:rPr kumimoji="0" lang="ko-KR" altLang="en-US" sz="10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ⓒ </a:t>
            </a:r>
            <a:r>
              <a:rPr kumimoji="0" lang="en-US" altLang="ko-KR" sz="1050" b="1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All Right reserved</a:t>
            </a:r>
            <a:endParaRPr kumimoji="0" lang="ko-KR" altLang="en-US" sz="1050" b="1" i="0" u="none" strike="noStrike" kern="1200" cap="none" spc="0" normalizeH="0" baseline="0" noProof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BD284BA-4694-42EA-99C0-94BEC10A0144}"/>
              </a:ext>
            </a:extLst>
          </p:cNvPr>
          <p:cNvSpPr txBox="1"/>
          <p:nvPr/>
        </p:nvSpPr>
        <p:spPr>
          <a:xfrm>
            <a:off x="534538" y="1419288"/>
            <a:ext cx="11066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사용자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  <a:p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  <a:r>
              <a:rPr lang="ko-KR" altLang="en-US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사용자 주요기능</a:t>
            </a:r>
            <a:r>
              <a:rPr lang="en-US" altLang="ko-KR" sz="24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-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A257EFF1-E788-4FDF-ADFA-FB4E9CC72867}"/>
              </a:ext>
            </a:extLst>
          </p:cNvPr>
          <p:cNvGrpSpPr/>
          <p:nvPr/>
        </p:nvGrpSpPr>
        <p:grpSpPr>
          <a:xfrm>
            <a:off x="319840" y="2362818"/>
            <a:ext cx="5776160" cy="902435"/>
            <a:chOff x="1185914" y="4659815"/>
            <a:chExt cx="7174548" cy="902435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9617426-A1A2-49F6-894B-408D05AD45A1}"/>
                </a:ext>
              </a:extLst>
            </p:cNvPr>
            <p:cNvSpPr txBox="1"/>
            <p:nvPr/>
          </p:nvSpPr>
          <p:spPr>
            <a:xfrm>
              <a:off x="1204266" y="4659815"/>
              <a:ext cx="137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장바구니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68A8B870-82F3-4269-A5EF-EBB0CA4EB094}"/>
                </a:ext>
              </a:extLst>
            </p:cNvPr>
            <p:cNvSpPr/>
            <p:nvPr/>
          </p:nvSpPr>
          <p:spPr>
            <a:xfrm>
              <a:off x="1185914" y="5039030"/>
              <a:ext cx="71745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View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에서 상품의 정보를 받아와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DB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 저장하는 방식으로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장바구니 정보 수정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삭제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0" name="타원 69">
            <a:extLst>
              <a:ext uri="{FF2B5EF4-FFF2-40B4-BE49-F238E27FC236}">
                <a16:creationId xmlns:a16="http://schemas.microsoft.com/office/drawing/2014/main" id="{F68A5957-B9EE-48F6-AD80-8843ECBDF05B}"/>
              </a:ext>
            </a:extLst>
          </p:cNvPr>
          <p:cNvSpPr/>
          <p:nvPr/>
        </p:nvSpPr>
        <p:spPr>
          <a:xfrm>
            <a:off x="132457" y="2408282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92883856-49AD-436A-AB5B-6BFC998A7447}"/>
              </a:ext>
            </a:extLst>
          </p:cNvPr>
          <p:cNvGrpSpPr/>
          <p:nvPr/>
        </p:nvGrpSpPr>
        <p:grpSpPr>
          <a:xfrm>
            <a:off x="361575" y="3918384"/>
            <a:ext cx="5776160" cy="1333322"/>
            <a:chOff x="1185914" y="4659815"/>
            <a:chExt cx="7174548" cy="1333322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74BC93DF-7BBE-49ED-A311-0C340A2FD709}"/>
                </a:ext>
              </a:extLst>
            </p:cNvPr>
            <p:cNvSpPr txBox="1"/>
            <p:nvPr/>
          </p:nvSpPr>
          <p:spPr>
            <a:xfrm>
              <a:off x="1204266" y="4659815"/>
              <a:ext cx="24394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 상세 페이지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75E30064-3AC8-4782-A70D-E30C376C2AC0}"/>
                </a:ext>
              </a:extLst>
            </p:cNvPr>
            <p:cNvSpPr/>
            <p:nvPr/>
          </p:nvSpPr>
          <p:spPr>
            <a:xfrm>
              <a:off x="1185914" y="5039030"/>
              <a:ext cx="717454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 수량 변경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수량에 따라 총 결제금액 변경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해당 상품의 금액과 회원등급에 따라 마일리지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구매해택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가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변경됨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 상세 정보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교환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환불 정보 제공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5" name="타원 74">
            <a:extLst>
              <a:ext uri="{FF2B5EF4-FFF2-40B4-BE49-F238E27FC236}">
                <a16:creationId xmlns:a16="http://schemas.microsoft.com/office/drawing/2014/main" id="{5B95AA5D-4CEA-4F45-A176-F0B35A4551B3}"/>
              </a:ext>
            </a:extLst>
          </p:cNvPr>
          <p:cNvSpPr/>
          <p:nvPr/>
        </p:nvSpPr>
        <p:spPr>
          <a:xfrm>
            <a:off x="174192" y="3963848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0BCF4BFB-4D2F-4AAA-BA2F-1B97ED9EDBA2}"/>
              </a:ext>
            </a:extLst>
          </p:cNvPr>
          <p:cNvGrpSpPr/>
          <p:nvPr/>
        </p:nvGrpSpPr>
        <p:grpSpPr>
          <a:xfrm>
            <a:off x="6261685" y="2395551"/>
            <a:ext cx="5776160" cy="1979653"/>
            <a:chOff x="1185914" y="4659815"/>
            <a:chExt cx="7174548" cy="197965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B3104A5B-55B6-4A18-A8A6-C63BCE1810BB}"/>
                </a:ext>
              </a:extLst>
            </p:cNvPr>
            <p:cNvSpPr txBox="1"/>
            <p:nvPr/>
          </p:nvSpPr>
          <p:spPr>
            <a:xfrm>
              <a:off x="1204266" y="4659815"/>
              <a:ext cx="137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커뮤니티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11D3738F-D9AA-4524-AD19-8799CD021D83}"/>
                </a:ext>
              </a:extLst>
            </p:cNvPr>
            <p:cNvSpPr/>
            <p:nvPr/>
          </p:nvSpPr>
          <p:spPr>
            <a:xfrm>
              <a:off x="1185914" y="5039030"/>
              <a:ext cx="7174548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공지사항 리스트 불러오기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자주묻는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질문 리스트 불러오기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 및 후기 게시판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 이미지 등록 구현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사용자가 리뷰에 구매 만족도 점수 입력 가능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(1, 2, 3, 4, 5)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상품을 주문했을 경우에만 리뷰 작성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리뷰작성 시 마일리지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100point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적립</a:t>
              </a:r>
            </a:p>
          </p:txBody>
        </p:sp>
      </p:grpSp>
      <p:sp>
        <p:nvSpPr>
          <p:cNvPr id="80" name="타원 79">
            <a:extLst>
              <a:ext uri="{FF2B5EF4-FFF2-40B4-BE49-F238E27FC236}">
                <a16:creationId xmlns:a16="http://schemas.microsoft.com/office/drawing/2014/main" id="{C6AA20D3-8857-45B4-8E4F-5AD2F4694AD0}"/>
              </a:ext>
            </a:extLst>
          </p:cNvPr>
          <p:cNvSpPr/>
          <p:nvPr/>
        </p:nvSpPr>
        <p:spPr>
          <a:xfrm>
            <a:off x="6074302" y="2441015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102D792A-D4D7-44E2-94DD-F3A7BBE5852D}"/>
              </a:ext>
            </a:extLst>
          </p:cNvPr>
          <p:cNvGrpSpPr/>
          <p:nvPr/>
        </p:nvGrpSpPr>
        <p:grpSpPr>
          <a:xfrm>
            <a:off x="6303020" y="5554294"/>
            <a:ext cx="5776160" cy="686992"/>
            <a:chOff x="1185914" y="4659815"/>
            <a:chExt cx="7174548" cy="686992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0D5CAC95-207E-49D5-8FF5-01A07C7C1325}"/>
                </a:ext>
              </a:extLst>
            </p:cNvPr>
            <p:cNvSpPr txBox="1"/>
            <p:nvPr/>
          </p:nvSpPr>
          <p:spPr>
            <a:xfrm>
              <a:off x="1204266" y="4659815"/>
              <a:ext cx="1949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상품검색기능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76540AD6-9D84-4E83-81E1-AEBDD97A977D}"/>
                </a:ext>
              </a:extLst>
            </p:cNvPr>
            <p:cNvSpPr/>
            <p:nvPr/>
          </p:nvSpPr>
          <p:spPr>
            <a:xfrm>
              <a:off x="1185914" y="5039030"/>
              <a:ext cx="71745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옵션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카테고리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하위카테고리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선택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상품명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컬러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용량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재질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84" name="타원 83">
            <a:extLst>
              <a:ext uri="{FF2B5EF4-FFF2-40B4-BE49-F238E27FC236}">
                <a16:creationId xmlns:a16="http://schemas.microsoft.com/office/drawing/2014/main" id="{D7E4AFB4-3451-4586-9F07-CA37420FF344}"/>
              </a:ext>
            </a:extLst>
          </p:cNvPr>
          <p:cNvSpPr/>
          <p:nvPr/>
        </p:nvSpPr>
        <p:spPr>
          <a:xfrm>
            <a:off x="6115637" y="5628449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4174690B-61E3-48B7-9559-4520F826C30C}"/>
              </a:ext>
            </a:extLst>
          </p:cNvPr>
          <p:cNvGrpSpPr/>
          <p:nvPr/>
        </p:nvGrpSpPr>
        <p:grpSpPr>
          <a:xfrm>
            <a:off x="6330836" y="4570088"/>
            <a:ext cx="5776160" cy="902435"/>
            <a:chOff x="1185914" y="4659815"/>
            <a:chExt cx="7174548" cy="902435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E7396F3-EA00-4A13-AA50-CBB8AD41E533}"/>
                </a:ext>
              </a:extLst>
            </p:cNvPr>
            <p:cNvSpPr txBox="1"/>
            <p:nvPr/>
          </p:nvSpPr>
          <p:spPr>
            <a:xfrm>
              <a:off x="1204266" y="4659815"/>
              <a:ext cx="1477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고객 센터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6C9B58D0-734E-40A5-A86C-3D0483D64F47}"/>
                </a:ext>
              </a:extLst>
            </p:cNvPr>
            <p:cNvSpPr/>
            <p:nvPr/>
          </p:nvSpPr>
          <p:spPr>
            <a:xfrm>
              <a:off x="1185914" y="5039030"/>
              <a:ext cx="71745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QnA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 구현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공개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비공개 선택 기능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비공개 선택 시 비밀번호 입력 必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88" name="타원 87">
            <a:extLst>
              <a:ext uri="{FF2B5EF4-FFF2-40B4-BE49-F238E27FC236}">
                <a16:creationId xmlns:a16="http://schemas.microsoft.com/office/drawing/2014/main" id="{FE94D74F-E774-45A0-B0DA-4D8A1EC882BF}"/>
              </a:ext>
            </a:extLst>
          </p:cNvPr>
          <p:cNvSpPr/>
          <p:nvPr/>
        </p:nvSpPr>
        <p:spPr>
          <a:xfrm>
            <a:off x="6113252" y="4641202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647481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97523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자동가입방지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5" descr="C:\Users\alfo\Desktop\캡처\캡처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2032260"/>
            <a:ext cx="3207312" cy="9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제목 14"/>
          <p:cNvSpPr txBox="1">
            <a:spLocks/>
          </p:cNvSpPr>
          <p:nvPr/>
        </p:nvSpPr>
        <p:spPr>
          <a:xfrm>
            <a:off x="4677020" y="350128"/>
            <a:ext cx="497653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13314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9" y="3225503"/>
            <a:ext cx="3257814" cy="143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alfo\Desktop\캡처\캡처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47" y="2034677"/>
            <a:ext cx="2550235" cy="85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alfo\Desktop\캡처\캡처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379" y="3500673"/>
            <a:ext cx="2736475" cy="2008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254710" y="5054444"/>
            <a:ext cx="2994945" cy="94259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 코드 입력란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 pom.xml </a:t>
            </a: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“simplecaptcha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320" name="Picture 8" descr="C:\Users\alfo\Desktop\캡처\캡처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705" y="1995874"/>
            <a:ext cx="2981847" cy="126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alfo\Desktop\캡처\캡처1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847" y="3358521"/>
            <a:ext cx="3104586" cy="2878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cxnSpLocks/>
            <a:stCxn id="13320" idx="3"/>
            <a:endCxn id="51" idx="0"/>
          </p:cNvCxnSpPr>
          <p:nvPr/>
        </p:nvCxnSpPr>
        <p:spPr>
          <a:xfrm>
            <a:off x="9653552" y="2626041"/>
            <a:ext cx="1398080" cy="149061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  <a:stCxn id="13321" idx="2"/>
            <a:endCxn id="51" idx="2"/>
          </p:cNvCxnSpPr>
          <p:nvPr/>
        </p:nvCxnSpPr>
        <p:spPr>
          <a:xfrm flipV="1">
            <a:off x="5334140" y="5132322"/>
            <a:ext cx="5717492" cy="110513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cxnSpLocks/>
            <a:stCxn id="13319" idx="3"/>
            <a:endCxn id="51" idx="1"/>
          </p:cNvCxnSpPr>
          <p:nvPr/>
        </p:nvCxnSpPr>
        <p:spPr>
          <a:xfrm>
            <a:off x="9728854" y="4505047"/>
            <a:ext cx="361745" cy="11944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cxnSpLocks/>
            <a:stCxn id="13316" idx="3"/>
            <a:endCxn id="51" idx="0"/>
          </p:cNvCxnSpPr>
          <p:nvPr/>
        </p:nvCxnSpPr>
        <p:spPr>
          <a:xfrm>
            <a:off x="6332082" y="2464054"/>
            <a:ext cx="4719550" cy="165260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55464BF5-4B9E-4A56-B656-CE2BE9C02B65}"/>
              </a:ext>
            </a:extLst>
          </p:cNvPr>
          <p:cNvSpPr txBox="1"/>
          <p:nvPr/>
        </p:nvSpPr>
        <p:spPr>
          <a:xfrm>
            <a:off x="10090599" y="4116659"/>
            <a:ext cx="1922066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Maven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simplecaptcha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사용을 위한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captchaController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captchaServlet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1643959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판매사트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5" descr="C:\Users\alfo\Desktop\캡처\캡처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2032260"/>
            <a:ext cx="3207312" cy="9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직사각형 42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6" name="그룹 45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8" name="이등변 삼각형 77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직각 삼각형 7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6" name="이등변 삼각형 75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직각 삼각형 76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8" name="타원 47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타원 48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자유형 56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3" name="다이아몬드 7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다이아몬드 7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70" name="다이아몬드 6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다이아몬드 7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7" name="다이아몬드 6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다이아몬드 6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4" name="다이아몬드 63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다이아몬드 65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2" name="자유형 61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자유형 62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0" name="텍스트 개체 틀 15"/>
          <p:cNvSpPr txBox="1">
            <a:spLocks/>
          </p:cNvSpPr>
          <p:nvPr/>
        </p:nvSpPr>
        <p:spPr>
          <a:xfrm>
            <a:off x="3801861" y="271414"/>
            <a:ext cx="97201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2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자동가입방지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3" name="직선 연결선 82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85" name="Picture 5" descr="C:\Users\alfo\Desktop\캡처\캡처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2032260"/>
            <a:ext cx="3207312" cy="9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제목 14"/>
          <p:cNvSpPr txBox="1">
            <a:spLocks/>
          </p:cNvSpPr>
          <p:nvPr/>
        </p:nvSpPr>
        <p:spPr>
          <a:xfrm>
            <a:off x="4677020" y="350128"/>
            <a:ext cx="500651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14338" name="Picture 2" descr="C:\Users\alfo\Desktop\캡처\캡처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3123021"/>
            <a:ext cx="3246346" cy="94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3" name="직선 화살표 연결선 92"/>
          <p:cNvCxnSpPr/>
          <p:nvPr/>
        </p:nvCxnSpPr>
        <p:spPr>
          <a:xfrm>
            <a:off x="2050741" y="2651943"/>
            <a:ext cx="0" cy="81191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9" name="Picture 3" descr="C:\Users\alfo\Desktop\캡처\캡처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0" y="4208413"/>
            <a:ext cx="3335651" cy="10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모서리가 둥근 직사각형 93"/>
          <p:cNvSpPr/>
          <p:nvPr/>
        </p:nvSpPr>
        <p:spPr>
          <a:xfrm>
            <a:off x="300181" y="5415149"/>
            <a:ext cx="2994945" cy="855024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Captcha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 클릭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Catpcha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이미지가 새로고침 되게하는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captcha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함수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4340" name="Picture 4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25" y="5392765"/>
            <a:ext cx="3606763" cy="10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alfo\Desktop\캡처\캡처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616" y="5299734"/>
            <a:ext cx="3070041" cy="112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alfo\Desktop\캡처\캡처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551" y="3148423"/>
            <a:ext cx="3678325" cy="98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alfo\Desktop\캡처\캡처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443" y="3099272"/>
            <a:ext cx="2948385" cy="106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" name="직선 화살표 연결선 101"/>
          <p:cNvCxnSpPr>
            <a:endCxn id="14344" idx="1"/>
          </p:cNvCxnSpPr>
          <p:nvPr/>
        </p:nvCxnSpPr>
        <p:spPr>
          <a:xfrm flipV="1">
            <a:off x="4773881" y="3632415"/>
            <a:ext cx="3392562" cy="34582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>
            <a:endCxn id="14341" idx="1"/>
          </p:cNvCxnSpPr>
          <p:nvPr/>
        </p:nvCxnSpPr>
        <p:spPr>
          <a:xfrm flipV="1">
            <a:off x="4773881" y="5861502"/>
            <a:ext cx="3331735" cy="31366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9764CB9-9DA8-4C19-B844-3A044CF7092A}"/>
              </a:ext>
            </a:extLst>
          </p:cNvPr>
          <p:cNvSpPr txBox="1"/>
          <p:nvPr/>
        </p:nvSpPr>
        <p:spPr>
          <a:xfrm>
            <a:off x="5686437" y="2033842"/>
            <a:ext cx="398381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자동가입방지검사 버튼을 클릭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코드입력란의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captcha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값이 다르면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문제있음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6B1A758-F522-4E7D-8F76-38E2B3F72079}"/>
              </a:ext>
            </a:extLst>
          </p:cNvPr>
          <p:cNvSpPr txBox="1"/>
          <p:nvPr/>
        </p:nvSpPr>
        <p:spPr>
          <a:xfrm>
            <a:off x="5699713" y="4461403"/>
            <a:ext cx="398381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자동가입방지검사 버튼을 클릭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코드입력란의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값과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captcha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이미지의 값이 같으면 문제없음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1752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 등록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0" y="350128"/>
            <a:ext cx="49908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15362" name="Picture 2" descr="C:\Users\alfo\Desktop\캡처\캡처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2210670"/>
            <a:ext cx="1743076" cy="5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alfo\Desktop\캡처\캡처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2942557"/>
            <a:ext cx="4810209" cy="42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alfo\Desktop\캡처\캡처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22" y="4371814"/>
            <a:ext cx="3605331" cy="115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alfo\Desktop\캡처\캡처1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36" y="1088661"/>
            <a:ext cx="2462490" cy="76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alfo\Desktop\캡처\캡처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19" y="3647788"/>
            <a:ext cx="16002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모서리가 둥근 직사각형 45"/>
          <p:cNvSpPr/>
          <p:nvPr/>
        </p:nvSpPr>
        <p:spPr>
          <a:xfrm>
            <a:off x="384140" y="5704431"/>
            <a:ext cx="3623884" cy="642393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중복검사를 안하고 회원가입 버튼을 클릭 시 중복검사 필요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369" name="Picture 9" descr="C:\Users\alfo\Desktop\캡처\캡처1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642" y="2856058"/>
            <a:ext cx="2510878" cy="76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alfo\Desktop\캡처\캡처19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896" y="1977201"/>
            <a:ext cx="2478619" cy="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구부러진 연결선 4"/>
          <p:cNvCxnSpPr>
            <a:stCxn id="15362" idx="1"/>
            <a:endCxn id="15366" idx="1"/>
          </p:cNvCxnSpPr>
          <p:nvPr/>
        </p:nvCxnSpPr>
        <p:spPr>
          <a:xfrm rot="10800000" flipH="1" flipV="1">
            <a:off x="300181" y="2486894"/>
            <a:ext cx="71438" cy="1408543"/>
          </a:xfrm>
          <a:prstGeom prst="curvedConnector3">
            <a:avLst>
              <a:gd name="adj1" fmla="val -319998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  <a:endCxn id="15364" idx="0"/>
          </p:cNvCxnSpPr>
          <p:nvPr/>
        </p:nvCxnSpPr>
        <p:spPr>
          <a:xfrm>
            <a:off x="1026342" y="4037153"/>
            <a:ext cx="1167446" cy="33466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cxnSpLocks/>
            <a:endCxn id="61" idx="1"/>
          </p:cNvCxnSpPr>
          <p:nvPr/>
        </p:nvCxnSpPr>
        <p:spPr>
          <a:xfrm flipV="1">
            <a:off x="1080655" y="2667509"/>
            <a:ext cx="7994073" cy="123950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cxnSpLocks/>
            <a:endCxn id="60" idx="1"/>
          </p:cNvCxnSpPr>
          <p:nvPr/>
        </p:nvCxnSpPr>
        <p:spPr>
          <a:xfrm flipV="1">
            <a:off x="1888177" y="1714270"/>
            <a:ext cx="7166003" cy="83852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71" name="Picture 11" descr="C:\Users\alfo\Desktop\캡처\캡처2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273" y="4710473"/>
            <a:ext cx="3377761" cy="167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alfo\Desktop\캡처\캡처2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83" y="3820862"/>
            <a:ext cx="2483995" cy="80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67D6CE14-2366-4D6B-B65C-E8C4A8025D90}"/>
              </a:ext>
            </a:extLst>
          </p:cNvPr>
          <p:cNvSpPr txBox="1"/>
          <p:nvPr/>
        </p:nvSpPr>
        <p:spPr>
          <a:xfrm>
            <a:off x="9074728" y="3335659"/>
            <a:ext cx="2911053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필수 입력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항목중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입력하지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않은채로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넘어가 회원가입 버튼 클릭 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입력란 별 입력하라는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&lt;-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좌측의 자바스크립트 함수는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위 해당 기능 관련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FE856A9-00AB-4B3C-B1C3-62789605D1BB}"/>
              </a:ext>
            </a:extLst>
          </p:cNvPr>
          <p:cNvSpPr txBox="1"/>
          <p:nvPr/>
        </p:nvSpPr>
        <p:spPr>
          <a:xfrm>
            <a:off x="9054180" y="1483437"/>
            <a:ext cx="287245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회원가입버튼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disabled=“disabled”</a:t>
            </a:r>
          </a:p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돌아가기버튼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메인 페이지이동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B2220DE-678A-4EB9-B419-C3A002E2153C}"/>
              </a:ext>
            </a:extLst>
          </p:cNvPr>
          <p:cNvSpPr txBox="1"/>
          <p:nvPr/>
        </p:nvSpPr>
        <p:spPr>
          <a:xfrm>
            <a:off x="9074728" y="2436676"/>
            <a:ext cx="287245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자동가입방지 검사 버튼 클릭 시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버튼 활성화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864105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8" name="그룹 47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9" name="그룹 48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81" name="이등변 삼각형 8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직각 삼각형 8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6" name="그룹 5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9" name="이등변 삼각형 7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직각 삼각형 7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7" name="타원 5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타원 5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자유형 5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자유형 5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1" name="그룹 6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6" name="다이아몬드 7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다이아몬드 7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다이아몬드 7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73" name="다이아몬드 7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다이아몬드 7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3" name="그룹 6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70" name="다이아몬드 6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다이아몬드 7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7" name="다이아몬드 6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다이아몬드 6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5" name="자유형 6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자유형 6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3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5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 등록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6" name="직선 연결선 85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8" name="제목 14"/>
          <p:cNvSpPr txBox="1">
            <a:spLocks/>
          </p:cNvSpPr>
          <p:nvPr/>
        </p:nvSpPr>
        <p:spPr>
          <a:xfrm>
            <a:off x="4677019" y="350128"/>
            <a:ext cx="506505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94" name="Picture 6" descr="C:\Users\alfo\Desktop\캡처\캡처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296" y="2722179"/>
            <a:ext cx="16002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5" name="직선 화살표 연결선 114"/>
          <p:cNvCxnSpPr>
            <a:cxnSpLocks/>
            <a:endCxn id="16388" idx="1"/>
          </p:cNvCxnSpPr>
          <p:nvPr/>
        </p:nvCxnSpPr>
        <p:spPr>
          <a:xfrm flipV="1">
            <a:off x="6270171" y="2474467"/>
            <a:ext cx="1233275" cy="49536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4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127" y="3060614"/>
            <a:ext cx="2239515" cy="63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5" descr="C:\Users\alfo\Desktop\캡처\캡처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321" y="3031732"/>
            <a:ext cx="1906254" cy="69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7" descr="C:\Users\alfo\Desktop\캡처\캡처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3" y="2108978"/>
            <a:ext cx="2283950" cy="61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8" descr="C:\Users\alfo\Desktop\캡처\캡처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1" y="2115591"/>
            <a:ext cx="1830715" cy="66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0" name="직선 화살표 연결선 119"/>
          <p:cNvCxnSpPr>
            <a:endCxn id="119" idx="1"/>
          </p:cNvCxnSpPr>
          <p:nvPr/>
        </p:nvCxnSpPr>
        <p:spPr>
          <a:xfrm flipV="1">
            <a:off x="1151906" y="2446630"/>
            <a:ext cx="2313185" cy="17291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/>
          <p:cNvCxnSpPr>
            <a:endCxn id="117" idx="1"/>
          </p:cNvCxnSpPr>
          <p:nvPr/>
        </p:nvCxnSpPr>
        <p:spPr>
          <a:xfrm flipV="1">
            <a:off x="1045029" y="3380545"/>
            <a:ext cx="2382292" cy="15683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119" idx="3"/>
            <a:endCxn id="94" idx="1"/>
          </p:cNvCxnSpPr>
          <p:nvPr/>
        </p:nvCxnSpPr>
        <p:spPr>
          <a:xfrm>
            <a:off x="5295806" y="2446630"/>
            <a:ext cx="283490" cy="52319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/>
          <p:cNvCxnSpPr>
            <a:stCxn id="117" idx="3"/>
            <a:endCxn id="94" idx="1"/>
          </p:cNvCxnSpPr>
          <p:nvPr/>
        </p:nvCxnSpPr>
        <p:spPr>
          <a:xfrm flipV="1">
            <a:off x="5333575" y="2969829"/>
            <a:ext cx="245721" cy="41071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8" name="Picture 4" descr="C:\Users\alfo\Desktop\캡처\캡처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446" y="2068777"/>
            <a:ext cx="2238627" cy="811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alfo\Desktop\캡처\캡처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173" y="3079910"/>
            <a:ext cx="2489373" cy="7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alfo\Desktop\캡처\캡처28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16" y="4032802"/>
            <a:ext cx="2670804" cy="240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alfo\Desktop\캡처\캡처29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129" y="4208574"/>
            <a:ext cx="3786319" cy="205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0CE302CE-5B05-48C8-8CAC-57E538AECE5D}"/>
              </a:ext>
            </a:extLst>
          </p:cNvPr>
          <p:cNvSpPr txBox="1"/>
          <p:nvPr/>
        </p:nvSpPr>
        <p:spPr>
          <a:xfrm>
            <a:off x="9242253" y="1291431"/>
            <a:ext cx="2630975" cy="1754326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문자검사에문제가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있을 때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버튼 클릭 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자동가입 방지 오류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//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문제 없을 때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버튼 클릭 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성공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 메인 페이지로 이동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2D11EBB-32F6-4322-A9B5-F4E5AB22A4D1}"/>
              </a:ext>
            </a:extLst>
          </p:cNvPr>
          <p:cNvSpPr txBox="1"/>
          <p:nvPr/>
        </p:nvSpPr>
        <p:spPr>
          <a:xfrm>
            <a:off x="9242253" y="5099611"/>
            <a:ext cx="263097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관련 자바스크립트 함수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D120BFE4-39D5-4D5D-9D65-B5C023BCA829}"/>
              </a:ext>
            </a:extLst>
          </p:cNvPr>
          <p:cNvCxnSpPr>
            <a:cxnSpLocks/>
            <a:stCxn id="16392" idx="3"/>
            <a:endCxn id="95" idx="1"/>
          </p:cNvCxnSpPr>
          <p:nvPr/>
        </p:nvCxnSpPr>
        <p:spPr>
          <a:xfrm>
            <a:off x="7925448" y="5236476"/>
            <a:ext cx="1316805" cy="163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CDBE8967-D3CD-43B3-81D1-9AC0F9187B8E}"/>
              </a:ext>
            </a:extLst>
          </p:cNvPr>
          <p:cNvCxnSpPr>
            <a:cxnSpLocks/>
            <a:stCxn id="16391" idx="3"/>
            <a:endCxn id="16392" idx="1"/>
          </p:cNvCxnSpPr>
          <p:nvPr/>
        </p:nvCxnSpPr>
        <p:spPr>
          <a:xfrm>
            <a:off x="3699120" y="5234563"/>
            <a:ext cx="440009" cy="191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16304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7410" name="Picture 2" descr="C:\Users\alfo\Desktop\캡처\캡처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489" y="2180247"/>
            <a:ext cx="4125700" cy="393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alfo\Desktop\캡처\캡처2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62" y="2180247"/>
            <a:ext cx="3963550" cy="133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alfo\Desktop\캡처\캡처2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35" y="3650403"/>
            <a:ext cx="3861955" cy="219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alfo\Desktop\캡처\캡처2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3" y="4986208"/>
            <a:ext cx="2882026" cy="76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600363" y="2180246"/>
            <a:ext cx="2373119" cy="196526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 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회원등록 관련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및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DAO, Service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제목 14"/>
          <p:cNvSpPr txBox="1">
            <a:spLocks/>
          </p:cNvSpPr>
          <p:nvPr/>
        </p:nvSpPr>
        <p:spPr>
          <a:xfrm>
            <a:off x="4677020" y="350128"/>
            <a:ext cx="511468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페이지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 등록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0486736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1296" y="43153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59872" y="333137"/>
            <a:ext cx="4874084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8434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9" y="1781274"/>
            <a:ext cx="2844717" cy="21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alfo\Desktop\캡처\캡처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60" y="4079477"/>
            <a:ext cx="2905095" cy="185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alfo\Desktop\캡처\캡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83" y="1632621"/>
            <a:ext cx="2030672" cy="229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alfo\Desktop\캡처\캡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70" y="4173019"/>
            <a:ext cx="2021785" cy="230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>
            <a:cxnSpLocks/>
            <a:endCxn id="18436" idx="1"/>
          </p:cNvCxnSpPr>
          <p:nvPr/>
        </p:nvCxnSpPr>
        <p:spPr>
          <a:xfrm flipV="1">
            <a:off x="2783316" y="2781262"/>
            <a:ext cx="1373467" cy="38454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7"/>
          <p:cNvCxnSpPr/>
          <p:nvPr/>
        </p:nvCxnSpPr>
        <p:spPr>
          <a:xfrm rot="5400000" flipH="1" flipV="1">
            <a:off x="5032570" y="5134717"/>
            <a:ext cx="1330035" cy="380007"/>
          </a:xfrm>
          <a:prstGeom prst="curvedConnector3">
            <a:avLst>
              <a:gd name="adj1" fmla="val 50000"/>
            </a:avLst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38" name="Picture 6" descr="C:\Users\alfo\Desktop\캡처\캡처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715" y="5173433"/>
            <a:ext cx="3172376" cy="63762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18439" name="Picture 7" descr="C:\Users\alfo\Desktop\캡처\캡처1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9866" y="5966596"/>
            <a:ext cx="3652562" cy="488058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59" name="모서리가 둥근 직사각형 58"/>
          <p:cNvSpPr/>
          <p:nvPr/>
        </p:nvSpPr>
        <p:spPr>
          <a:xfrm>
            <a:off x="856200" y="6066312"/>
            <a:ext cx="2722677" cy="48500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모달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창으로 구현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346454-683B-4D2A-8CE8-8857281FEAB5}"/>
              </a:ext>
            </a:extLst>
          </p:cNvPr>
          <p:cNvSpPr txBox="1"/>
          <p:nvPr/>
        </p:nvSpPr>
        <p:spPr>
          <a:xfrm>
            <a:off x="8960660" y="4667489"/>
            <a:ext cx="2630975" cy="27699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 자바스크립트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조건문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F3483C-7A56-4514-B9A9-ED08DAC0FF52}"/>
              </a:ext>
            </a:extLst>
          </p:cNvPr>
          <p:cNvSpPr txBox="1"/>
          <p:nvPr/>
        </p:nvSpPr>
        <p:spPr>
          <a:xfrm>
            <a:off x="8960659" y="2547180"/>
            <a:ext cx="2630975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미입력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버튼 클릭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A35FDB30-7B20-421A-995B-A70EF5479851}"/>
              </a:ext>
            </a:extLst>
          </p:cNvPr>
          <p:cNvCxnSpPr>
            <a:cxnSpLocks/>
            <a:stCxn id="18436" idx="3"/>
            <a:endCxn id="61" idx="1"/>
          </p:cNvCxnSpPr>
          <p:nvPr/>
        </p:nvCxnSpPr>
        <p:spPr>
          <a:xfrm flipV="1">
            <a:off x="6187455" y="2778013"/>
            <a:ext cx="2773204" cy="324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F7C3613-A659-4B93-A331-C0E21C588716}"/>
              </a:ext>
            </a:extLst>
          </p:cNvPr>
          <p:cNvSpPr txBox="1"/>
          <p:nvPr/>
        </p:nvSpPr>
        <p:spPr>
          <a:xfrm>
            <a:off x="8960660" y="3841079"/>
            <a:ext cx="2630975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미입력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상태로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버튼 클릭 시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6" name="꺾인 연결선 17">
            <a:extLst>
              <a:ext uri="{FF2B5EF4-FFF2-40B4-BE49-F238E27FC236}">
                <a16:creationId xmlns:a16="http://schemas.microsoft.com/office/drawing/2014/main" id="{ABDACC64-26D5-4DB7-94D8-3063A96630BF}"/>
              </a:ext>
            </a:extLst>
          </p:cNvPr>
          <p:cNvCxnSpPr>
            <a:cxnSpLocks/>
            <a:stCxn id="18437" idx="0"/>
            <a:endCxn id="65" idx="1"/>
          </p:cNvCxnSpPr>
          <p:nvPr/>
        </p:nvCxnSpPr>
        <p:spPr>
          <a:xfrm rot="5400000" flipH="1" flipV="1">
            <a:off x="7018058" y="2230418"/>
            <a:ext cx="101107" cy="3784097"/>
          </a:xfrm>
          <a:prstGeom prst="bentConnector2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C0806293-B6A6-40F2-B3AF-F38C54839640}"/>
              </a:ext>
            </a:extLst>
          </p:cNvPr>
          <p:cNvCxnSpPr>
            <a:cxnSpLocks/>
            <a:stCxn id="60" idx="2"/>
            <a:endCxn id="18438" idx="0"/>
          </p:cNvCxnSpPr>
          <p:nvPr/>
        </p:nvCxnSpPr>
        <p:spPr>
          <a:xfrm>
            <a:off x="10276148" y="4944488"/>
            <a:ext cx="755" cy="228945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0" y="-929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텍스트 개체 틀 15"/>
          <p:cNvSpPr txBox="1">
            <a:spLocks/>
          </p:cNvSpPr>
          <p:nvPr/>
        </p:nvSpPr>
        <p:spPr>
          <a:xfrm>
            <a:off x="3801862" y="262124"/>
            <a:ext cx="117179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9" name="제목 14"/>
          <p:cNvSpPr txBox="1">
            <a:spLocks/>
          </p:cNvSpPr>
          <p:nvPr/>
        </p:nvSpPr>
        <p:spPr>
          <a:xfrm>
            <a:off x="4677020" y="34083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</a:p>
        </p:txBody>
      </p:sp>
      <p:sp>
        <p:nvSpPr>
          <p:cNvPr id="70" name="텍스트 개체 틀 3"/>
          <p:cNvSpPr txBox="1">
            <a:spLocks/>
          </p:cNvSpPr>
          <p:nvPr/>
        </p:nvSpPr>
        <p:spPr>
          <a:xfrm>
            <a:off x="4677020" y="80989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85183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7694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0" y="350128"/>
            <a:ext cx="4591617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Picture 2" descr="C:\Users\alfo\Desktop\캡처\캡처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5" y="1170344"/>
            <a:ext cx="2233739" cy="25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alfo\Desktop\캡처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46" y="1170344"/>
            <a:ext cx="2238628" cy="277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alfo\Desktop\캡처\캡처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08" y="1160104"/>
            <a:ext cx="2714653" cy="82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Users\alfo\Desktop\캡처\캡처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85" y="2262549"/>
            <a:ext cx="2708739" cy="85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/>
          <p:nvPr/>
        </p:nvCxnSpPr>
        <p:spPr>
          <a:xfrm flipV="1">
            <a:off x="1926328" y="3180237"/>
            <a:ext cx="1924907" cy="8337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flipV="1">
            <a:off x="1926327" y="1731447"/>
            <a:ext cx="0" cy="153216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926328" y="1597905"/>
            <a:ext cx="1323327" cy="1663966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cxnSpLocks/>
            <a:endCxn id="19460" idx="1"/>
          </p:cNvCxnSpPr>
          <p:nvPr/>
        </p:nvCxnSpPr>
        <p:spPr>
          <a:xfrm flipV="1">
            <a:off x="4355112" y="1571147"/>
            <a:ext cx="1447396" cy="786193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19460" idx="2"/>
            <a:endCxn id="19461" idx="0"/>
          </p:cNvCxnSpPr>
          <p:nvPr/>
        </p:nvCxnSpPr>
        <p:spPr>
          <a:xfrm flipH="1">
            <a:off x="7145655" y="1982189"/>
            <a:ext cx="14180" cy="28036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2" name="Picture 6" descr="C:\Users\alfo\Desktop\캡처\캡처7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950" y="4154333"/>
            <a:ext cx="4481021" cy="1073441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alfo\Desktop\캡처\캡처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428" y="5399876"/>
            <a:ext cx="4392521" cy="1094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직선 화살표 연결선 63"/>
          <p:cNvCxnSpPr>
            <a:stCxn id="19461" idx="2"/>
            <a:endCxn id="19462" idx="0"/>
          </p:cNvCxnSpPr>
          <p:nvPr/>
        </p:nvCxnSpPr>
        <p:spPr>
          <a:xfrm flipH="1">
            <a:off x="4560461" y="3114205"/>
            <a:ext cx="2585194" cy="1040128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19462" idx="2"/>
            <a:endCxn id="19463" idx="0"/>
          </p:cNvCxnSpPr>
          <p:nvPr/>
        </p:nvCxnSpPr>
        <p:spPr>
          <a:xfrm flipH="1">
            <a:off x="4553689" y="5227774"/>
            <a:ext cx="6772" cy="17210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4319CB8-4DE5-44FE-8722-99A073CC0389}"/>
              </a:ext>
            </a:extLst>
          </p:cNvPr>
          <p:cNvSpPr txBox="1"/>
          <p:nvPr/>
        </p:nvSpPr>
        <p:spPr>
          <a:xfrm>
            <a:off x="8690715" y="2288954"/>
            <a:ext cx="3412316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저장되지 않은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아이디와 비밀번호로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시도 시  실패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하단에 경고문구 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시도 할 때마다 실패횟수 카운트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++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04F7E4-4F5E-4D87-B407-EEBDF2D2161D}"/>
              </a:ext>
            </a:extLst>
          </p:cNvPr>
          <p:cNvSpPr txBox="1"/>
          <p:nvPr/>
        </p:nvSpPr>
        <p:spPr>
          <a:xfrm>
            <a:off x="8690715" y="4215472"/>
            <a:ext cx="3412316" cy="1200329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실패 카운트가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가되면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비활성화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후 로그인 또는 회원가입 버튼 클릭 시 하단의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각각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비활성화일 때는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고객센터 기능만 이용가능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65870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아이디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아이디 찾기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44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9" y="1781274"/>
            <a:ext cx="2844717" cy="21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alfo\Desktop\캡처\캡처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3" y="4169867"/>
            <a:ext cx="2731319" cy="22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직선 화살표 연결선 44"/>
          <p:cNvCxnSpPr>
            <a:endCxn id="20482" idx="0"/>
          </p:cNvCxnSpPr>
          <p:nvPr/>
        </p:nvCxnSpPr>
        <p:spPr>
          <a:xfrm>
            <a:off x="1733797" y="3051958"/>
            <a:ext cx="335756" cy="111790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3" name="Picture 3" descr="C:\Users\alfo\Desktop\캡처\캡처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698" y="5208092"/>
            <a:ext cx="4365722" cy="1153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alfo\Desktop\캡처\캡처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861" y="2216168"/>
            <a:ext cx="2473243" cy="24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stCxn id="20482" idx="3"/>
            <a:endCxn id="20485" idx="1"/>
          </p:cNvCxnSpPr>
          <p:nvPr/>
        </p:nvCxnSpPr>
        <p:spPr>
          <a:xfrm flipV="1">
            <a:off x="3435212" y="3433971"/>
            <a:ext cx="764649" cy="186229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4" descr="C:\Users\alfo\Desktop\캡처\캡처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923" y="3941451"/>
            <a:ext cx="5140492" cy="38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직선 화살표 연결선 58"/>
          <p:cNvCxnSpPr>
            <a:endCxn id="57" idx="0"/>
          </p:cNvCxnSpPr>
          <p:nvPr/>
        </p:nvCxnSpPr>
        <p:spPr>
          <a:xfrm>
            <a:off x="6635622" y="2634011"/>
            <a:ext cx="2787547" cy="1307440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5ED16BE-1483-42B2-B41F-908BB9B8CE63}"/>
              </a:ext>
            </a:extLst>
          </p:cNvPr>
          <p:cNvSpPr txBox="1"/>
          <p:nvPr/>
        </p:nvSpPr>
        <p:spPr>
          <a:xfrm>
            <a:off x="8756464" y="1435038"/>
            <a:ext cx="278754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찾기버튼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클릭 시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정규식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 형식검사형식에 맞지 않으면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및이 메일 입력란에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focus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DBFC71-35FE-423F-8F32-97EF04651B64}"/>
              </a:ext>
            </a:extLst>
          </p:cNvPr>
          <p:cNvSpPr txBox="1"/>
          <p:nvPr/>
        </p:nvSpPr>
        <p:spPr>
          <a:xfrm>
            <a:off x="8774963" y="2533649"/>
            <a:ext cx="2787547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 페이지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입력란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input[type=email]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찾기 버튼으로 구성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385281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매사이트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3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아이디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아이디 찾기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506" name="Picture 2" descr="C:\Users\alfo\Desktop\캡처\캡처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" y="1498171"/>
            <a:ext cx="2435606" cy="2505502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alfo\Desktop\캡처\캡처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62" y="1945779"/>
            <a:ext cx="2554967" cy="16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alfo\Desktop\캡처\캡처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31" y="4527831"/>
            <a:ext cx="2755165" cy="16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alfo\Desktop\캡처\캡처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7" y="4217247"/>
            <a:ext cx="2731319" cy="22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직선 화살표 연결선 97"/>
          <p:cNvCxnSpPr>
            <a:stCxn id="97" idx="0"/>
            <a:endCxn id="21506" idx="2"/>
          </p:cNvCxnSpPr>
          <p:nvPr/>
        </p:nvCxnSpPr>
        <p:spPr>
          <a:xfrm flipV="1">
            <a:off x="1809017" y="4003673"/>
            <a:ext cx="130562" cy="21357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21506" idx="3"/>
            <a:endCxn id="21507" idx="1"/>
          </p:cNvCxnSpPr>
          <p:nvPr/>
        </p:nvCxnSpPr>
        <p:spPr>
          <a:xfrm flipV="1">
            <a:off x="3157382" y="2747163"/>
            <a:ext cx="377780" cy="375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7" idx="3"/>
            <a:endCxn id="21510" idx="1"/>
          </p:cNvCxnSpPr>
          <p:nvPr/>
        </p:nvCxnSpPr>
        <p:spPr>
          <a:xfrm flipV="1">
            <a:off x="3174676" y="5343647"/>
            <a:ext cx="301655" cy="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15" name="Picture 7" descr="C:\Users\alfo\Desktop\캡처\캡처11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80" y="1939593"/>
            <a:ext cx="2571221" cy="940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8" descr="C:\Users\alfo\Desktop\캡처\캡처11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580" y="3037543"/>
            <a:ext cx="2600600" cy="2096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E4CBA2D-8EDF-4FED-AE47-002060E8312B}"/>
              </a:ext>
            </a:extLst>
          </p:cNvPr>
          <p:cNvSpPr txBox="1"/>
          <p:nvPr/>
        </p:nvSpPr>
        <p:spPr>
          <a:xfrm>
            <a:off x="9218916" y="2007027"/>
            <a:ext cx="278754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C55B78E-A7DB-46B8-B382-FE63161732E0}"/>
              </a:ext>
            </a:extLst>
          </p:cNvPr>
          <p:cNvSpPr txBox="1"/>
          <p:nvPr/>
        </p:nvSpPr>
        <p:spPr>
          <a:xfrm>
            <a:off x="6257613" y="1208896"/>
            <a:ext cx="278754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찾기 기능구현을 위한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컨트롤러와 자바스크립트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06A7D9-6889-4FDD-9388-5A304492D32A}"/>
              </a:ext>
            </a:extLst>
          </p:cNvPr>
          <p:cNvSpPr txBox="1"/>
          <p:nvPr/>
        </p:nvSpPr>
        <p:spPr>
          <a:xfrm>
            <a:off x="9218915" y="3296652"/>
            <a:ext cx="2787547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 팝업창으로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이 메일에 부합하는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BF75563-C3A7-4A33-ACDF-E0F53DD729B0}"/>
              </a:ext>
            </a:extLst>
          </p:cNvPr>
          <p:cNvCxnSpPr>
            <a:cxnSpLocks/>
            <a:stCxn id="93" idx="2"/>
            <a:endCxn id="21515" idx="0"/>
          </p:cNvCxnSpPr>
          <p:nvPr/>
        </p:nvCxnSpPr>
        <p:spPr>
          <a:xfrm>
            <a:off x="7651387" y="1670561"/>
            <a:ext cx="3804" cy="269032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687211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본인이 한거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2" name="텍스트 개체 틀 17"/>
          <p:cNvSpPr txBox="1">
            <a:spLocks/>
          </p:cNvSpPr>
          <p:nvPr/>
        </p:nvSpPr>
        <p:spPr>
          <a:xfrm>
            <a:off x="3851235" y="0"/>
            <a:ext cx="2126371" cy="16712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본인이 구현한 기능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45" name="그룹 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7" name="이등변 삼각형 7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직각 삼각형 77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6" name="그룹 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75" name="이등변 삼각형 74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직각 삼각형 75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타원 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타원 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자유형 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57" name="그룹 56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72" name="다이아몬드 71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다이아몬드 72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다이아몬드 73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69" name="다이아몬드 6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다이아몬드 6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다이아몬드 7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66" name="다이아몬드 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다이아몬드 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다이아몬드 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63" name="다이아몬드 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다이아몬드 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다이아몬드 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1" name="자유형 60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자유형 61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9" name="텍스트 개체 틀 15"/>
          <p:cNvSpPr txBox="1">
            <a:spLocks/>
          </p:cNvSpPr>
          <p:nvPr/>
        </p:nvSpPr>
        <p:spPr>
          <a:xfrm>
            <a:off x="3801861" y="271414"/>
            <a:ext cx="101078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83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아이디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8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아이디 찾기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1506" name="Picture 2" descr="C:\Users\alfo\Desktop\캡처\캡처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776" y="1498171"/>
            <a:ext cx="2435606" cy="2505502"/>
          </a:xfrm>
          <a:prstGeom prst="rect">
            <a:avLst/>
          </a:prstGeom>
          <a:noFill/>
          <a:ln w="1270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alfo\Desktop\캡처\캡처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62" y="1945779"/>
            <a:ext cx="2554967" cy="16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alfo\Desktop\캡처\캡처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331" y="4527831"/>
            <a:ext cx="2755165" cy="163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C:\Users\alfo\Desktop\캡처\캡처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57" y="4217247"/>
            <a:ext cx="2731319" cy="22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8" name="직선 화살표 연결선 97"/>
          <p:cNvCxnSpPr>
            <a:stCxn id="97" idx="0"/>
            <a:endCxn id="21506" idx="2"/>
          </p:cNvCxnSpPr>
          <p:nvPr/>
        </p:nvCxnSpPr>
        <p:spPr>
          <a:xfrm flipV="1">
            <a:off x="1809017" y="4003673"/>
            <a:ext cx="130562" cy="213574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21506" idx="3"/>
            <a:endCxn id="21507" idx="1"/>
          </p:cNvCxnSpPr>
          <p:nvPr/>
        </p:nvCxnSpPr>
        <p:spPr>
          <a:xfrm flipV="1">
            <a:off x="3157382" y="2747163"/>
            <a:ext cx="377780" cy="3759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/>
          <p:cNvCxnSpPr>
            <a:stCxn id="97" idx="3"/>
            <a:endCxn id="21510" idx="1"/>
          </p:cNvCxnSpPr>
          <p:nvPr/>
        </p:nvCxnSpPr>
        <p:spPr>
          <a:xfrm flipV="1">
            <a:off x="3174676" y="5343647"/>
            <a:ext cx="301655" cy="1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7E4CBA2D-8EDF-4FED-AE47-002060E8312B}"/>
              </a:ext>
            </a:extLst>
          </p:cNvPr>
          <p:cNvSpPr txBox="1"/>
          <p:nvPr/>
        </p:nvSpPr>
        <p:spPr>
          <a:xfrm>
            <a:off x="9218916" y="2007027"/>
            <a:ext cx="2787547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존재하지 않을 경우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Alert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창 출력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C55B78E-A7DB-46B8-B382-FE63161732E0}"/>
              </a:ext>
            </a:extLst>
          </p:cNvPr>
          <p:cNvSpPr txBox="1"/>
          <p:nvPr/>
        </p:nvSpPr>
        <p:spPr>
          <a:xfrm>
            <a:off x="6257613" y="1208896"/>
            <a:ext cx="2787547" cy="46166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팝업 창 출력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함수와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팝업창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관련 </a:t>
            </a:r>
            <a:r>
              <a:rPr lang="en-US" altLang="ko-KR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06A7D9-6889-4FDD-9388-5A304492D32A}"/>
              </a:ext>
            </a:extLst>
          </p:cNvPr>
          <p:cNvSpPr txBox="1"/>
          <p:nvPr/>
        </p:nvSpPr>
        <p:spPr>
          <a:xfrm>
            <a:off x="9218915" y="3296652"/>
            <a:ext cx="2787547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이메일 형식에 맞춰 입력한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메일이 회원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존재할 경우 팝업창으로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이 메일에 부합하는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회원 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ID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출력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CBF75563-C3A7-4A33-ACDF-E0F53DD729B0}"/>
              </a:ext>
            </a:extLst>
          </p:cNvPr>
          <p:cNvCxnSpPr>
            <a:cxnSpLocks/>
          </p:cNvCxnSpPr>
          <p:nvPr/>
        </p:nvCxnSpPr>
        <p:spPr>
          <a:xfrm>
            <a:off x="7640753" y="1661363"/>
            <a:ext cx="3804" cy="308467"/>
          </a:xfrm>
          <a:prstGeom prst="straightConnector1">
            <a:avLst/>
          </a:prstGeom>
          <a:ln w="127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5" descr="C:\Users\alfo\Desktop\캡처\캡처115.PNG">
            <a:extLst>
              <a:ext uri="{FF2B5EF4-FFF2-40B4-BE49-F238E27FC236}">
                <a16:creationId xmlns:a16="http://schemas.microsoft.com/office/drawing/2014/main" id="{893DFF33-A6E9-4BE4-989C-FD6E3E6E6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381" y="1977492"/>
            <a:ext cx="3026282" cy="23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800853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01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개발목적 및 요구사항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prstClr val="white"/>
                </a:solidFill>
                <a:latin typeface="나눔고딕" pitchFamily="50" charset="-127"/>
                <a:ea typeface="나눔고딕" pitchFamily="50" charset="-127"/>
              </a:rPr>
              <a:t>개발목적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사용자 요구사항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latin typeface="나눔고딕" pitchFamily="50" charset="-127"/>
                <a:ea typeface="나눔고딕" pitchFamily="50" charset="-127"/>
              </a:rPr>
              <a:t>/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chemeClr val="accent4"/>
                </a:solidFill>
                <a:latin typeface="나눔고딕" pitchFamily="50" charset="-127"/>
                <a:ea typeface="나눔고딕" pitchFamily="50" charset="-127"/>
              </a:rPr>
              <a:t>관리자 요구사항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chemeClr val="accent4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145FD7-8F50-491F-AED6-C8032F4B2CF2}"/>
              </a:ext>
            </a:extLst>
          </p:cNvPr>
          <p:cNvSpPr txBox="1"/>
          <p:nvPr/>
        </p:nvSpPr>
        <p:spPr>
          <a:xfrm>
            <a:off x="561620" y="1426631"/>
            <a:ext cx="1106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관리자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088B1AA-3843-48DF-A906-CF482D73CB44}"/>
              </a:ext>
            </a:extLst>
          </p:cNvPr>
          <p:cNvGrpSpPr/>
          <p:nvPr/>
        </p:nvGrpSpPr>
        <p:grpSpPr>
          <a:xfrm>
            <a:off x="3344765" y="2297398"/>
            <a:ext cx="5776160" cy="1764210"/>
            <a:chOff x="1185914" y="4659815"/>
            <a:chExt cx="7174548" cy="176421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36BAF3E-CE29-4AFC-A142-99B3EA6B0E77}"/>
                </a:ext>
              </a:extLst>
            </p:cNvPr>
            <p:cNvSpPr txBox="1"/>
            <p:nvPr/>
          </p:nvSpPr>
          <p:spPr>
            <a:xfrm>
              <a:off x="1204266" y="4659815"/>
              <a:ext cx="3114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관리자 가입 및 로그인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89C55ED-01E9-4FB8-A04C-A06B05CA5F7D}"/>
                </a:ext>
              </a:extLst>
            </p:cNvPr>
            <p:cNvSpPr/>
            <p:nvPr/>
          </p:nvSpPr>
          <p:spPr>
            <a:xfrm>
              <a:off x="1185914" y="5039030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사용자와 별개의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table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생성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DB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에서 직접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ID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와 비밀번호를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insert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관리자 로그인은 링크로 이동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Session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을 이용해 하루 동안 로그인 상태 유지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최고 관리자 아이디로 로그인 한 상태에서 직원 등록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사원번호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ID/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비밀번호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직급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전화번호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C93A6395-811C-48F4-A807-9EF190BE0B9D}"/>
              </a:ext>
            </a:extLst>
          </p:cNvPr>
          <p:cNvSpPr/>
          <p:nvPr/>
        </p:nvSpPr>
        <p:spPr>
          <a:xfrm>
            <a:off x="3157382" y="2342862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118E05C-6E95-46AF-A09C-4AFB5B967AAD}"/>
              </a:ext>
            </a:extLst>
          </p:cNvPr>
          <p:cNvGrpSpPr/>
          <p:nvPr/>
        </p:nvGrpSpPr>
        <p:grpSpPr>
          <a:xfrm>
            <a:off x="3365731" y="4452311"/>
            <a:ext cx="5776160" cy="1764210"/>
            <a:chOff x="1185914" y="4659815"/>
            <a:chExt cx="7174548" cy="176421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128A04-6192-47B2-91EA-42E3AA2B8C97}"/>
                </a:ext>
              </a:extLst>
            </p:cNvPr>
            <p:cNvSpPr txBox="1"/>
            <p:nvPr/>
          </p:nvSpPr>
          <p:spPr>
            <a:xfrm>
              <a:off x="1204266" y="4659815"/>
              <a:ext cx="137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384FF5B-B2D2-4AD4-AE8D-C15177A1219D}"/>
                </a:ext>
              </a:extLst>
            </p:cNvPr>
            <p:cNvSpPr/>
            <p:nvPr/>
          </p:nvSpPr>
          <p:spPr>
            <a:xfrm>
              <a:off x="1185914" y="5039030"/>
              <a:ext cx="71745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상품등록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상품번호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상품사진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상품명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가격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컬러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주문수량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</a:p>
            <a:p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상품상태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메모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카테고리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하위카테고리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용량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제조국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평점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재고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</a:t>
              </a:r>
            </a:p>
            <a:p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열온도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누적판매량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상품등록일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등록된 상품을 삭제하거나 정보 수정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상태별로 상품을 분류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일반상품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단종상품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품절상품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상품삭제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–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상품상태를 단종상품으로 변경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9" name="타원 58">
            <a:extLst>
              <a:ext uri="{FF2B5EF4-FFF2-40B4-BE49-F238E27FC236}">
                <a16:creationId xmlns:a16="http://schemas.microsoft.com/office/drawing/2014/main" id="{7BAD0440-3E82-47AB-812A-5B4EF38E5380}"/>
              </a:ext>
            </a:extLst>
          </p:cNvPr>
          <p:cNvSpPr/>
          <p:nvPr/>
        </p:nvSpPr>
        <p:spPr>
          <a:xfrm>
            <a:off x="3178348" y="4497775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860446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85693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비밀번호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비밀번호 찾기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캡처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9" y="1781274"/>
            <a:ext cx="2844717" cy="215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:\Users\alfo\Desktop\캡처\캡처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00" y="4076508"/>
            <a:ext cx="2033339" cy="234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화살표 연결선 42"/>
          <p:cNvCxnSpPr>
            <a:endCxn id="23554" idx="0"/>
          </p:cNvCxnSpPr>
          <p:nvPr/>
        </p:nvCxnSpPr>
        <p:spPr>
          <a:xfrm flipH="1">
            <a:off x="1824970" y="3051958"/>
            <a:ext cx="86957" cy="102455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5" name="Picture 3" descr="C:\Users\alfo\Desktop\캡처\캡처1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1" y="4076508"/>
            <a:ext cx="3515165" cy="12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alfo\Desktop\캡처\캡처2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69" y="1702274"/>
            <a:ext cx="1484872" cy="99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alfo\Desktop\캡처\캡처2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669" y="2805595"/>
            <a:ext cx="1530439" cy="113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모서리가 둥근 직사각형 47"/>
          <p:cNvSpPr/>
          <p:nvPr/>
        </p:nvSpPr>
        <p:spPr>
          <a:xfrm>
            <a:off x="5564360" y="2360717"/>
            <a:ext cx="1432170" cy="889755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입력란 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정규식 검사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558" name="Picture 6" descr="C:\Users\alfo\Desktop\캡처\캡처2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6436" y="3742238"/>
            <a:ext cx="2478081" cy="99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alfo\Desktop\캡처\캡처2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13" y="1684454"/>
            <a:ext cx="2287505" cy="80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직선 화살표 연결선 55"/>
          <p:cNvCxnSpPr>
            <a:stCxn id="48" idx="3"/>
            <a:endCxn id="23560" idx="1"/>
          </p:cNvCxnSpPr>
          <p:nvPr/>
        </p:nvCxnSpPr>
        <p:spPr>
          <a:xfrm flipV="1">
            <a:off x="6996530" y="2085257"/>
            <a:ext cx="2607783" cy="72033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stCxn id="48" idx="3"/>
            <a:endCxn id="23558" idx="1"/>
          </p:cNvCxnSpPr>
          <p:nvPr/>
        </p:nvCxnSpPr>
        <p:spPr>
          <a:xfrm>
            <a:off x="6996530" y="2805595"/>
            <a:ext cx="2379906" cy="143640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7522875" y="1653392"/>
            <a:ext cx="1777373" cy="1076605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정규식 검사 후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버튼 클릭 시회원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입력한 정보가 없으면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7313499" y="3004377"/>
            <a:ext cx="1955110" cy="1242187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정규식 검사 후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버튼 클릭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테이블에 입력한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정보가 존재하면 본인확인 완료 팝업창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561" name="Picture 9" descr="C:\Users\alfo\Desktop\캡처\캡처11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1526" y="5164461"/>
            <a:ext cx="2200111" cy="1165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직선 화살표 연결선 69"/>
          <p:cNvCxnSpPr/>
          <p:nvPr/>
        </p:nvCxnSpPr>
        <p:spPr>
          <a:xfrm flipH="1">
            <a:off x="10034649" y="4583875"/>
            <a:ext cx="543889" cy="1455174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3313131" y="5500747"/>
            <a:ext cx="3377245" cy="1076604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 페이지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아이디 입력란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input[type=text],</a:t>
            </a: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입력란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input[type=email]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임시비밀번호 발급 버튼으로 구성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임시비밀번호 발급 버튼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disabled=“disabled”</a:t>
            </a:r>
          </a:p>
        </p:txBody>
      </p:sp>
      <p:cxnSp>
        <p:nvCxnSpPr>
          <p:cNvPr id="68" name="구부러진 연결선 67"/>
          <p:cNvCxnSpPr/>
          <p:nvPr/>
        </p:nvCxnSpPr>
        <p:spPr>
          <a:xfrm flipV="1">
            <a:off x="1496291" y="6151418"/>
            <a:ext cx="8037665" cy="83127"/>
          </a:xfrm>
          <a:prstGeom prst="curvedConnector3">
            <a:avLst>
              <a:gd name="adj1" fmla="val 51181"/>
            </a:avLst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모서리가 둥근 직사각형 76"/>
          <p:cNvSpPr/>
          <p:nvPr/>
        </p:nvSpPr>
        <p:spPr>
          <a:xfrm>
            <a:off x="7311306" y="5505766"/>
            <a:ext cx="1777373" cy="933274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버튼 클릭 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본인확인이 완료되면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임시비밀번호 발급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활성화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558796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8888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7" descr="C:\Users\alfo\Desktop\캡처\캡처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06" y="3614392"/>
            <a:ext cx="2806593" cy="131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391884" y="5310774"/>
            <a:ext cx="5274424" cy="933274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본인확인 완료 후 임시비밀번호 발급 버튼이 활성화되고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발송 알림 팝업창과 함께 입력한 이메일주소로 위의 사진과 같이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자리 난수의 임시비밀번호 메일 발송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마이페이지의 정보 수정페이지에서 비밀번호 변경必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암호화문제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-)</a:t>
            </a:r>
          </a:p>
        </p:txBody>
      </p:sp>
      <p:pic>
        <p:nvPicPr>
          <p:cNvPr id="44" name="Picture 9" descr="C:\Users\alfo\Desktop\캡처\캡처1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61" y="1929611"/>
            <a:ext cx="2662134" cy="1409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제목 14"/>
          <p:cNvSpPr txBox="1">
            <a:spLocks/>
          </p:cNvSpPr>
          <p:nvPr/>
        </p:nvSpPr>
        <p:spPr>
          <a:xfrm>
            <a:off x="4677020" y="350128"/>
            <a:ext cx="469941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비밀번호 찾기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4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비밀번호 찾기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578" name="Picture 2" descr="C:\Users\alfo\Desktop\캡처\캡처2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212" y="1949492"/>
            <a:ext cx="4528005" cy="709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alfo\Desktop\캡처\캡처2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150" y="2984864"/>
            <a:ext cx="2584539" cy="206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>
            <a:endCxn id="42" idx="0"/>
          </p:cNvCxnSpPr>
          <p:nvPr/>
        </p:nvCxnSpPr>
        <p:spPr>
          <a:xfrm>
            <a:off x="1199408" y="3253839"/>
            <a:ext cx="543795" cy="36055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endCxn id="24578" idx="1"/>
          </p:cNvCxnSpPr>
          <p:nvPr/>
        </p:nvCxnSpPr>
        <p:spPr>
          <a:xfrm flipV="1">
            <a:off x="2344824" y="2304350"/>
            <a:ext cx="1224388" cy="196867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4578" idx="2"/>
            <a:endCxn id="24579" idx="0"/>
          </p:cNvCxnSpPr>
          <p:nvPr/>
        </p:nvCxnSpPr>
        <p:spPr>
          <a:xfrm flipH="1">
            <a:off x="4914420" y="2659207"/>
            <a:ext cx="918795" cy="32565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81" name="Picture 5" descr="C:\Users\alfo\Desktop\캡처\캡처11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55" y="4748372"/>
            <a:ext cx="3412521" cy="149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모서리가 둥근 직사각형 56"/>
          <p:cNvSpPr/>
          <p:nvPr/>
        </p:nvSpPr>
        <p:spPr>
          <a:xfrm>
            <a:off x="9922443" y="4859559"/>
            <a:ext cx="1906219" cy="138449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Maven javax.mail </a:t>
            </a: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pom.xml</a:t>
            </a: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추가 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메일전송 기능에 사용된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부분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4582" name="Picture 6" descr="C:\Users\alfo\Desktop\캡처\캡처12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55" y="3934299"/>
            <a:ext cx="1822673" cy="67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:\Users\alfo\Desktop\캡처\캡처11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562" y="1880364"/>
            <a:ext cx="3382232" cy="271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직선 화살표 연결선 60"/>
          <p:cNvCxnSpPr>
            <a:stCxn id="24582" idx="3"/>
          </p:cNvCxnSpPr>
          <p:nvPr/>
        </p:nvCxnSpPr>
        <p:spPr>
          <a:xfrm>
            <a:off x="8202828" y="4273026"/>
            <a:ext cx="1808071" cy="58653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4584" idx="2"/>
            <a:endCxn id="57" idx="0"/>
          </p:cNvCxnSpPr>
          <p:nvPr/>
        </p:nvCxnSpPr>
        <p:spPr>
          <a:xfrm>
            <a:off x="10102678" y="4591630"/>
            <a:ext cx="772875" cy="26792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endCxn id="57" idx="1"/>
          </p:cNvCxnSpPr>
          <p:nvPr/>
        </p:nvCxnSpPr>
        <p:spPr>
          <a:xfrm>
            <a:off x="9074728" y="5496211"/>
            <a:ext cx="847715" cy="5559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622957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36087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사용자 로그인 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로그인 성공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제목 14"/>
          <p:cNvSpPr txBox="1">
            <a:spLocks/>
          </p:cNvSpPr>
          <p:nvPr/>
        </p:nvSpPr>
        <p:spPr>
          <a:xfrm>
            <a:off x="4677021" y="350128"/>
            <a:ext cx="466888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로그인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pic>
        <p:nvPicPr>
          <p:cNvPr id="25602" name="Picture 2" descr="C:\Users\alfo\Desktop\캡처\캡처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99" y="1870054"/>
            <a:ext cx="2440983" cy="283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alfo\Desktop\캡처\캡처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666" y="4271633"/>
            <a:ext cx="3485105" cy="35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alfo\Desktop\캡처\캡처13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52" y="1903520"/>
            <a:ext cx="2841041" cy="35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>
            <a:stCxn id="25604" idx="2"/>
            <a:endCxn id="25603" idx="0"/>
          </p:cNvCxnSpPr>
          <p:nvPr/>
        </p:nvCxnSpPr>
        <p:spPr>
          <a:xfrm>
            <a:off x="4735773" y="2254177"/>
            <a:ext cx="111446" cy="20174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626335" y="4981353"/>
            <a:ext cx="1906219" cy="138449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찾기에서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발급받은 임시비밀번호로 로그인 시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또는 기존 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테이블의 정확한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데이터로 로그인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성공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화살표 연결선 47"/>
          <p:cNvCxnSpPr>
            <a:stCxn id="47" idx="3"/>
            <a:endCxn id="25603" idx="1"/>
          </p:cNvCxnSpPr>
          <p:nvPr/>
        </p:nvCxnSpPr>
        <p:spPr>
          <a:xfrm flipV="1">
            <a:off x="2532554" y="4446962"/>
            <a:ext cx="572112" cy="122663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모서리가 둥근 직사각형 55"/>
          <p:cNvSpPr/>
          <p:nvPr/>
        </p:nvSpPr>
        <p:spPr>
          <a:xfrm>
            <a:off x="3352801" y="2597235"/>
            <a:ext cx="2866595" cy="138449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성공 시 세션을 모델로 설정해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Model.addattribute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로그인한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회원의 정보를 세션으로 잡아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메인페이지의 상단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(header)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부분을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비로그인 상태에따라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다르게 출력하도록 설정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5605" name="Picture 5" descr="C:\Users\alfo\Desktop\캡처\캡처3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363" y="4900173"/>
            <a:ext cx="2966930" cy="7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endCxn id="25605" idx="0"/>
          </p:cNvCxnSpPr>
          <p:nvPr/>
        </p:nvCxnSpPr>
        <p:spPr>
          <a:xfrm flipH="1">
            <a:off x="4672828" y="4622290"/>
            <a:ext cx="979827" cy="27788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3246657" y="5748196"/>
            <a:ext cx="2866595" cy="710462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로그아웃 버튼을 누르면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로그아웃됨과 동시에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session.invalidate</a:t>
            </a:r>
          </a:p>
        </p:txBody>
      </p:sp>
      <p:pic>
        <p:nvPicPr>
          <p:cNvPr id="25606" name="Picture 6" descr="C:\Users\alfo\Desktop\캡처\캡처14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415" y="5113495"/>
            <a:ext cx="2726541" cy="125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C:\Users\alfo\Desktop\캡처\캡처14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953" y="1827709"/>
            <a:ext cx="2394228" cy="20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:\Users\alfo\Desktop\캡처\캡처14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169" y="1830819"/>
            <a:ext cx="2100444" cy="198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모서리가 둥근 직사각형 69"/>
          <p:cNvSpPr/>
          <p:nvPr/>
        </p:nvSpPr>
        <p:spPr>
          <a:xfrm>
            <a:off x="9685418" y="5520513"/>
            <a:ext cx="1906219" cy="845330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 기능을 위한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Logout.jsp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7846541" y="4036860"/>
            <a:ext cx="3153255" cy="710462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기능 구현을 위한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관련 컨트롤러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73388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0087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614195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26626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1" y="1684454"/>
            <a:ext cx="3747500" cy="45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alfo\Desktop\캡처\캡처14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71" y="1684454"/>
            <a:ext cx="4470503" cy="227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모서리가 둥근 직사각형 42"/>
          <p:cNvSpPr/>
          <p:nvPr/>
        </p:nvSpPr>
        <p:spPr>
          <a:xfrm>
            <a:off x="4951967" y="4169989"/>
            <a:ext cx="2866595" cy="85965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대기회원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 때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페이지대신 보여지는 회원가입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축하 페이지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update)</a:t>
            </a:r>
          </a:p>
        </p:txBody>
      </p:sp>
      <p:cxnSp>
        <p:nvCxnSpPr>
          <p:cNvPr id="44" name="직선 화살표 연결선 43"/>
          <p:cNvCxnSpPr/>
          <p:nvPr/>
        </p:nvCxnSpPr>
        <p:spPr>
          <a:xfrm>
            <a:off x="2683823" y="6032665"/>
            <a:ext cx="2743200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5" descr="C:\Users\alfo\Desktop\캡처\캡처3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501" y="5627887"/>
            <a:ext cx="2966930" cy="73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8906297" y="5627887"/>
            <a:ext cx="2866595" cy="710462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로그인 후 로그아웃 버튼을 누르면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로그아웃됨과 동시에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session.invalidate</a:t>
            </a:r>
          </a:p>
        </p:txBody>
      </p:sp>
      <p:pic>
        <p:nvPicPr>
          <p:cNvPr id="26628" name="Picture 4" descr="C:\Users\alfo\Desktop\캡처\캡처14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562" y="4169989"/>
            <a:ext cx="36480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4521593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91" y="1684454"/>
            <a:ext cx="3747500" cy="457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C:\Users\alfo\Desktop\캡처\캡처2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696" y="1180135"/>
            <a:ext cx="2483995" cy="1939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alfo\Desktop\캡처\캡처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66" y="4579883"/>
            <a:ext cx="2489910" cy="1928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/>
          <p:cNvCxnSpPr>
            <a:endCxn id="27650" idx="1"/>
          </p:cNvCxnSpPr>
          <p:nvPr/>
        </p:nvCxnSpPr>
        <p:spPr>
          <a:xfrm flipV="1">
            <a:off x="2054429" y="2150077"/>
            <a:ext cx="2361267" cy="333076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모서리가 둥근 직사각형 46"/>
          <p:cNvSpPr/>
          <p:nvPr/>
        </p:nvSpPr>
        <p:spPr>
          <a:xfrm>
            <a:off x="1262377" y="3957762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이메일 인증 팝업 창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48" name="직선 화살표 연결선 47"/>
          <p:cNvCxnSpPr>
            <a:stCxn id="27650" idx="2"/>
            <a:endCxn id="27651" idx="0"/>
          </p:cNvCxnSpPr>
          <p:nvPr/>
        </p:nvCxnSpPr>
        <p:spPr>
          <a:xfrm>
            <a:off x="5657694" y="3120018"/>
            <a:ext cx="31027" cy="145986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endCxn id="27654" idx="1"/>
          </p:cNvCxnSpPr>
          <p:nvPr/>
        </p:nvCxnSpPr>
        <p:spPr>
          <a:xfrm flipV="1">
            <a:off x="5866410" y="2235743"/>
            <a:ext cx="1414777" cy="157971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4" name="Picture 6" descr="C:\Users\alfo\Desktop\캡처\캡처3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87" y="1958025"/>
            <a:ext cx="3875458" cy="555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:\Users\alfo\Desktop\캡처\캡처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938" y="3849950"/>
            <a:ext cx="3220323" cy="251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모서리가 둥근 직사각형 55"/>
          <p:cNvSpPr/>
          <p:nvPr/>
        </p:nvSpPr>
        <p:spPr>
          <a:xfrm>
            <a:off x="4488663" y="3243356"/>
            <a:ext cx="2369087" cy="1144208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입력 후 인증하기 버튼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클릭 시 해당 이메일로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인증번호를 발송하고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하단에 인증번호 입력란이 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새로이 생성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59" name="직선 화살표 연결선 58"/>
          <p:cNvCxnSpPr>
            <a:stCxn id="27654" idx="2"/>
            <a:endCxn id="27655" idx="0"/>
          </p:cNvCxnSpPr>
          <p:nvPr/>
        </p:nvCxnSpPr>
        <p:spPr>
          <a:xfrm flipH="1">
            <a:off x="9191100" y="2513460"/>
            <a:ext cx="27816" cy="133649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8086416" y="2914814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Javax-mail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라이브러리를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활용해 구현한 발송기능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제목 14"/>
          <p:cNvSpPr txBox="1">
            <a:spLocks/>
          </p:cNvSpPr>
          <p:nvPr/>
        </p:nvSpPr>
        <p:spPr>
          <a:xfrm>
            <a:off x="4677021" y="350128"/>
            <a:ext cx="612424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4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726624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캡처\캡처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87" y="3057341"/>
            <a:ext cx="2263555" cy="175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C:\Users\alfo\Desktop\캡처\캡처3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229" y="4239551"/>
            <a:ext cx="2495824" cy="199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alfo\Desktop\캡처\캡처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86" y="1602446"/>
            <a:ext cx="2448511" cy="190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꺾인 연결선 4"/>
          <p:cNvCxnSpPr>
            <a:stCxn id="42" idx="0"/>
            <a:endCxn id="28675" idx="1"/>
          </p:cNvCxnSpPr>
          <p:nvPr/>
        </p:nvCxnSpPr>
        <p:spPr>
          <a:xfrm rot="5400000" flipH="1" flipV="1">
            <a:off x="2633027" y="1623483"/>
            <a:ext cx="502697" cy="2365021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42" idx="2"/>
            <a:endCxn id="28674" idx="1"/>
          </p:cNvCxnSpPr>
          <p:nvPr/>
        </p:nvCxnSpPr>
        <p:spPr>
          <a:xfrm rot="16200000" flipH="1">
            <a:off x="2659552" y="3852430"/>
            <a:ext cx="425990" cy="2341364"/>
          </a:xfrm>
          <a:prstGeom prst="bentConnector2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1199086" y="2051948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이메일 인증 팝업 창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1199086" y="5236107"/>
            <a:ext cx="2153715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인증하기 버튼을 클릭하면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이메일 인증 팝업 창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8" name="Picture 7" descr="C:\Users\alfo\Desktop\캡처\캡처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116" y="3222909"/>
            <a:ext cx="1652535" cy="12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직선 화살표 연결선 19"/>
          <p:cNvCxnSpPr>
            <a:stCxn id="42" idx="3"/>
            <a:endCxn id="48" idx="1"/>
          </p:cNvCxnSpPr>
          <p:nvPr/>
        </p:nvCxnSpPr>
        <p:spPr>
          <a:xfrm flipV="1">
            <a:off x="2833642" y="3867398"/>
            <a:ext cx="231474" cy="66331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6" name="Picture 4" descr="C:\Users\alfo\Desktop\캡처\캡처3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477" y="1588348"/>
            <a:ext cx="3062169" cy="10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 descr="C:\Users\alfo\Desktop\캡처\캡처3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08" y="4240162"/>
            <a:ext cx="1950244" cy="64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C:\Users\alfo\Desktop\캡처\캡처3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990" y="4240327"/>
            <a:ext cx="2253290" cy="66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/>
          <p:cNvCxnSpPr>
            <a:stCxn id="28675" idx="3"/>
            <a:endCxn id="28676" idx="1"/>
          </p:cNvCxnSpPr>
          <p:nvPr/>
        </p:nvCxnSpPr>
        <p:spPr>
          <a:xfrm flipV="1">
            <a:off x="6515397" y="2123637"/>
            <a:ext cx="365080" cy="43100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28674" idx="3"/>
            <a:endCxn id="28677" idx="1"/>
          </p:cNvCxnSpPr>
          <p:nvPr/>
        </p:nvCxnSpPr>
        <p:spPr>
          <a:xfrm flipV="1">
            <a:off x="6539053" y="4562760"/>
            <a:ext cx="380655" cy="67334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28677" idx="3"/>
            <a:endCxn id="28678" idx="1"/>
          </p:cNvCxnSpPr>
          <p:nvPr/>
        </p:nvCxnSpPr>
        <p:spPr>
          <a:xfrm>
            <a:off x="8869952" y="4562760"/>
            <a:ext cx="600038" cy="1238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6940533" y="3030134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이메일로 발송된 인증번호와 입력란의 번호가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일치하지 않으면 확인 버튼 클릭 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잘못 입력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 후 팝업 창 닫힘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942975" y="526457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이메일로 발송된 인증번호와 입력란의 번호가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일치하면 다시로그인 해달라는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로그아웃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(/member/logout)</a:t>
            </a:r>
          </a:p>
        </p:txBody>
      </p:sp>
      <p:sp>
        <p:nvSpPr>
          <p:cNvPr id="66" name="제목 14"/>
          <p:cNvSpPr txBox="1">
            <a:spLocks/>
          </p:cNvSpPr>
          <p:nvPr/>
        </p:nvSpPr>
        <p:spPr>
          <a:xfrm>
            <a:off x="4677021" y="350128"/>
            <a:ext cx="6329962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7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442618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924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6" y="1849390"/>
            <a:ext cx="2815552" cy="343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직선 화살표 연결선 42"/>
          <p:cNvCxnSpPr>
            <a:stCxn id="42" idx="3"/>
            <a:endCxn id="29698" idx="1"/>
          </p:cNvCxnSpPr>
          <p:nvPr/>
        </p:nvCxnSpPr>
        <p:spPr>
          <a:xfrm flipV="1">
            <a:off x="3486728" y="3547115"/>
            <a:ext cx="6979686" cy="2109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698" name="Picture 2" descr="C:\Users\alfo\Desktop\캡처\캡처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14" y="1731952"/>
            <a:ext cx="1217515" cy="36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모서리가 둥근 직사각형 46"/>
          <p:cNvSpPr/>
          <p:nvPr/>
        </p:nvSpPr>
        <p:spPr>
          <a:xfrm>
            <a:off x="697979" y="564115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인증이 끝나고 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되면 정상적으로 로그인 상태로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이용가능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49" name="Picture 3" descr="C:\Users\alfo\Desktop\캡처\캡처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302" y="1925268"/>
            <a:ext cx="2057777" cy="159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:\Users\alfo\Desktop\캡처\캡처1115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60" y="3848822"/>
            <a:ext cx="2243341" cy="153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직선 화살표 연결선 45"/>
          <p:cNvCxnSpPr>
            <a:stCxn id="49" idx="2"/>
            <a:endCxn id="29700" idx="0"/>
          </p:cNvCxnSpPr>
          <p:nvPr/>
        </p:nvCxnSpPr>
        <p:spPr>
          <a:xfrm flipH="1">
            <a:off x="5080731" y="3518701"/>
            <a:ext cx="15460" cy="330121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1" name="Picture 5" descr="C:\Users\alfo\Desktop\캡처\캡처11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790" y="4138390"/>
            <a:ext cx="3534715" cy="114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직선 화살표 연결선 61"/>
          <p:cNvCxnSpPr>
            <a:stCxn id="49" idx="2"/>
            <a:endCxn id="29701" idx="0"/>
          </p:cNvCxnSpPr>
          <p:nvPr/>
        </p:nvCxnSpPr>
        <p:spPr>
          <a:xfrm>
            <a:off x="5096191" y="3518701"/>
            <a:ext cx="3163957" cy="619689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6385264" y="2366752"/>
            <a:ext cx="2866596" cy="71046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인증번호 팝업 창 관련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6" name="제목 14"/>
          <p:cNvSpPr txBox="1">
            <a:spLocks/>
          </p:cNvSpPr>
          <p:nvPr/>
        </p:nvSpPr>
        <p:spPr>
          <a:xfrm>
            <a:off x="4677021" y="350128"/>
            <a:ext cx="615904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67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1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630111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77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6" y="1849390"/>
            <a:ext cx="2815552" cy="343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8" name="직선 화살표 연결선 177"/>
          <p:cNvCxnSpPr>
            <a:stCxn id="177" idx="3"/>
            <a:endCxn id="179" idx="1"/>
          </p:cNvCxnSpPr>
          <p:nvPr/>
        </p:nvCxnSpPr>
        <p:spPr>
          <a:xfrm flipV="1">
            <a:off x="3486728" y="3547115"/>
            <a:ext cx="6979686" cy="2109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2" descr="C:\Users\alfo\Desktop\캡처\캡처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14" y="1731952"/>
            <a:ext cx="1217515" cy="36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모서리가 둥근 직사각형 179"/>
          <p:cNvSpPr/>
          <p:nvPr/>
        </p:nvSpPr>
        <p:spPr>
          <a:xfrm>
            <a:off x="697979" y="564115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인증이 끝나고 회원상태가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 </a:t>
            </a:r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되면 정상적으로 로그인 상태로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이용가능</a:t>
            </a:r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181" name="Picture 3" descr="C:\Users\alfo\Desktop\캡처\캡처2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060" y="1987469"/>
            <a:ext cx="2057777" cy="159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3" name="직선 화살표 연결선 182"/>
          <p:cNvCxnSpPr>
            <a:endCxn id="30722" idx="1"/>
          </p:cNvCxnSpPr>
          <p:nvPr/>
        </p:nvCxnSpPr>
        <p:spPr>
          <a:xfrm>
            <a:off x="4914420" y="3182588"/>
            <a:ext cx="1688345" cy="1936177"/>
          </a:xfrm>
          <a:prstGeom prst="straightConnector1">
            <a:avLst/>
          </a:prstGeom>
          <a:ln w="19050">
            <a:solidFill>
              <a:srgbClr val="00B05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모서리가 둥근 직사각형 185"/>
          <p:cNvSpPr/>
          <p:nvPr/>
        </p:nvSpPr>
        <p:spPr>
          <a:xfrm>
            <a:off x="3620655" y="3985449"/>
            <a:ext cx="2866596" cy="71046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카운트다운 관련 함수</a:t>
            </a:r>
            <a:endParaRPr lang="en-US" altLang="ko-KR" sz="1200" b="1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0" y="350128"/>
            <a:ext cx="623595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22" name="Picture 2" descr="C:\Users\alfo\Desktop\캡처\캡처11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765" y="3639788"/>
            <a:ext cx="3314765" cy="295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730519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12051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177" name="Picture 2" descr="C:\Users\alfo\Desktop\캡처\캡처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76" y="1849390"/>
            <a:ext cx="2815552" cy="343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8" name="직선 화살표 연결선 177"/>
          <p:cNvCxnSpPr>
            <a:stCxn id="177" idx="3"/>
            <a:endCxn id="179" idx="1"/>
          </p:cNvCxnSpPr>
          <p:nvPr/>
        </p:nvCxnSpPr>
        <p:spPr>
          <a:xfrm flipV="1">
            <a:off x="3486728" y="3547115"/>
            <a:ext cx="6979686" cy="2109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2" descr="C:\Users\alfo\Desktop\캡처\캡처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6414" y="1731952"/>
            <a:ext cx="1217515" cy="363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0" name="모서리가 둥근 직사각형 179"/>
          <p:cNvSpPr/>
          <p:nvPr/>
        </p:nvSpPr>
        <p:spPr>
          <a:xfrm>
            <a:off x="697979" y="5641159"/>
            <a:ext cx="3153256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인증이 끝나고 회원상태가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일반회원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되면 정상적으로 로그인 상태로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쇼핑몰 이용가능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1" y="350128"/>
            <a:ext cx="639815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회원가입 축하화면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(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인증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)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회원가입 축하 화면</a:t>
            </a:r>
            <a:r>
              <a:rPr lang="en-US" altLang="ko-KR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 – </a:t>
            </a:r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이메일 인증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1747" name="Picture 3" descr="C:\Users\alfo\Desktop\캡처\캡처1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69" y="2269262"/>
            <a:ext cx="3309876" cy="234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:\Users\alfo\Desktop\캡처\캡처111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862" y="2269262"/>
            <a:ext cx="2913175" cy="240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모서리가 둥근 직사각형 49"/>
          <p:cNvSpPr/>
          <p:nvPr/>
        </p:nvSpPr>
        <p:spPr>
          <a:xfrm>
            <a:off x="4718412" y="5012050"/>
            <a:ext cx="4356315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 인증  관련 컨트롤러 및 자바스크립트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12710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1" y="271414"/>
            <a:ext cx="1017321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770" name="Picture 2" descr="C:\Users\alfo\Desktop\캡처\캡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8" y="2181297"/>
            <a:ext cx="3488685" cy="281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C:\Users\alfo\Desktop\캡처\캡처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85" y="4997952"/>
            <a:ext cx="4247435" cy="1525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66985" y="3637124"/>
            <a:ext cx="1645105" cy="120800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화살표 연결선 83"/>
          <p:cNvCxnSpPr>
            <a:stCxn id="2" idx="2"/>
          </p:cNvCxnSpPr>
          <p:nvPr/>
        </p:nvCxnSpPr>
        <p:spPr>
          <a:xfrm>
            <a:off x="1489538" y="4845131"/>
            <a:ext cx="980530" cy="4393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2667533" y="3812662"/>
            <a:ext cx="767454" cy="16323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2677433" y="4036312"/>
            <a:ext cx="767454" cy="16323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2663583" y="4259962"/>
            <a:ext cx="767454" cy="16323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화살표 연결선 89"/>
          <p:cNvCxnSpPr>
            <a:stCxn id="86" idx="3"/>
            <a:endCxn id="33795" idx="2"/>
          </p:cNvCxnSpPr>
          <p:nvPr/>
        </p:nvCxnSpPr>
        <p:spPr>
          <a:xfrm flipV="1">
            <a:off x="3434987" y="2310098"/>
            <a:ext cx="4220002" cy="158418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/>
          <p:cNvCxnSpPr>
            <a:stCxn id="88" idx="3"/>
            <a:endCxn id="33796" idx="1"/>
          </p:cNvCxnSpPr>
          <p:nvPr/>
        </p:nvCxnSpPr>
        <p:spPr>
          <a:xfrm flipV="1">
            <a:off x="3444887" y="3727315"/>
            <a:ext cx="2532719" cy="39061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9" idx="3"/>
            <a:endCxn id="33797" idx="1"/>
          </p:cNvCxnSpPr>
          <p:nvPr/>
        </p:nvCxnSpPr>
        <p:spPr>
          <a:xfrm>
            <a:off x="3431037" y="4341581"/>
            <a:ext cx="2776292" cy="92412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모서리가 둥근 직사각형 103"/>
          <p:cNvSpPr/>
          <p:nvPr/>
        </p:nvSpPr>
        <p:spPr>
          <a:xfrm>
            <a:off x="6101945" y="4199549"/>
            <a:ext cx="2704929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 작성리뷰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6201367" y="5848379"/>
            <a:ext cx="2704929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 주문 내역 조회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6201368" y="2588656"/>
            <a:ext cx="2704929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본인 작성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QnA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3795" name="Picture 3" descr="C:\Users\alfo\Desktop\캡처\캡처11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714" y="1945779"/>
            <a:ext cx="4522549" cy="36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C:\Users\alfo\Desktop\캡처\캡처1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06" y="3418318"/>
            <a:ext cx="3630111" cy="61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Picture 5" descr="C:\Users\alfo\Desktop\캡처\캡처11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29" y="5001661"/>
            <a:ext cx="3490319" cy="528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52111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54699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n-cs"/>
              </a:rPr>
              <a:t>01 |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ea typeface="나눔고딕" panose="020D0604000000000000" pitchFamily="50" charset="-127"/>
                <a:cs typeface="+mj-cs"/>
              </a:rPr>
              <a:t>개발목적 및 요구사항</a:t>
            </a:r>
            <a:endParaRPr kumimoji="0" lang="ko-KR" altLang="en-US" sz="2800" b="0" i="0" u="none" strike="noStrike" kern="1200" cap="none" spc="0" normalizeH="0" baseline="0" noProof="0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  <a:effectLst/>
              <a:uLnTx/>
              <a:uFillTx/>
              <a:ea typeface="나눔고딕" panose="020D0604000000000000" pitchFamily="50" charset="-127"/>
              <a:cs typeface="+mj-cs"/>
            </a:endParaRP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개발목적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사용자 요구사항 </a:t>
            </a:r>
            <a:r>
              <a:rPr kumimoji="0" lang="en-US" altLang="ko-KR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/ </a:t>
            </a:r>
            <a:r>
              <a:rPr kumimoji="0" lang="ko-KR" altLang="en-US" sz="1200" b="0" i="0" u="none" strike="noStrike" kern="1200" cap="none" spc="0" normalizeH="0" baseline="0" noProof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rPr>
              <a:t>관리자 요구사항</a:t>
            </a:r>
            <a:endParaRPr kumimoji="0" lang="ko-KR" altLang="en-US" sz="1200" b="0" i="0" u="none" strike="noStrike" kern="1200" cap="none" spc="0" normalizeH="0" baseline="0" noProof="0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ysClr val="window" lastClr="FFFFFF">
                  <a:lumMod val="95000"/>
                </a:sys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2E71B7F-9A0B-42E5-94E7-968EB2CB80BE}"/>
              </a:ext>
            </a:extLst>
          </p:cNvPr>
          <p:cNvSpPr txBox="1"/>
          <p:nvPr/>
        </p:nvSpPr>
        <p:spPr>
          <a:xfrm>
            <a:off x="534538" y="1419288"/>
            <a:ext cx="1106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200" dirty="0">
                <a:ln>
                  <a:solidFill>
                    <a:prstClr val="black">
                      <a:lumMod val="75000"/>
                      <a:lumOff val="25000"/>
                      <a:alpha val="30000"/>
                    </a:prstClr>
                  </a:solidFill>
                </a:ln>
                <a:solidFill>
                  <a:schemeClr val="tx1">
                    <a:lumMod val="65000"/>
                    <a:lumOff val="35000"/>
                    <a:alpha val="90000"/>
                  </a:schemeClr>
                </a:solidFill>
              </a:rPr>
              <a:t>관리자 요구사항</a:t>
            </a:r>
            <a:endParaRPr lang="en-US" altLang="ko-KR" sz="3200" dirty="0">
              <a:ln>
                <a:solidFill>
                  <a:prstClr val="black">
                    <a:lumMod val="75000"/>
                    <a:lumOff val="25000"/>
                    <a:alpha val="30000"/>
                  </a:prstClr>
                </a:solidFill>
              </a:ln>
              <a:solidFill>
                <a:schemeClr val="tx1">
                  <a:lumMod val="65000"/>
                  <a:lumOff val="35000"/>
                  <a:alpha val="90000"/>
                </a:schemeClr>
              </a:solidFill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781E587-C963-40E2-9C0C-9AEF841D5DD9}"/>
              </a:ext>
            </a:extLst>
          </p:cNvPr>
          <p:cNvGrpSpPr/>
          <p:nvPr/>
        </p:nvGrpSpPr>
        <p:grpSpPr>
          <a:xfrm>
            <a:off x="334513" y="2307052"/>
            <a:ext cx="5776160" cy="1117879"/>
            <a:chOff x="1185914" y="4659815"/>
            <a:chExt cx="7174548" cy="111787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33C33B-EE98-4752-B7E9-14C10D0DE4D9}"/>
                </a:ext>
              </a:extLst>
            </p:cNvPr>
            <p:cNvSpPr txBox="1"/>
            <p:nvPr/>
          </p:nvSpPr>
          <p:spPr>
            <a:xfrm>
              <a:off x="1204266" y="4659815"/>
              <a:ext cx="1764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 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829E159-5535-4A75-98C8-A82ADEB02FDB}"/>
                </a:ext>
              </a:extLst>
            </p:cNvPr>
            <p:cNvSpPr/>
            <p:nvPr/>
          </p:nvSpPr>
          <p:spPr>
            <a:xfrm>
              <a:off x="1185914" y="5039030"/>
              <a:ext cx="717454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리뷰 게시판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QnA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게시판에 공지사항 작성 가능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맨 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공지사항 게시판에 글 작성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공지된 사항에 기재된 규칙을 위반한 글 삭제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C3C48368-66A6-4168-BBB7-417AB261F617}"/>
              </a:ext>
            </a:extLst>
          </p:cNvPr>
          <p:cNvSpPr/>
          <p:nvPr/>
        </p:nvSpPr>
        <p:spPr>
          <a:xfrm>
            <a:off x="147130" y="2352516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58A9ECB-1039-4F8C-BD13-008088410EE7}"/>
              </a:ext>
            </a:extLst>
          </p:cNvPr>
          <p:cNvGrpSpPr/>
          <p:nvPr/>
        </p:nvGrpSpPr>
        <p:grpSpPr>
          <a:xfrm>
            <a:off x="334513" y="4505634"/>
            <a:ext cx="5776160" cy="902435"/>
            <a:chOff x="1185914" y="4659815"/>
            <a:chExt cx="7174548" cy="90243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F60D036-762F-43C6-80BE-DE8E84E73DA8}"/>
                </a:ext>
              </a:extLst>
            </p:cNvPr>
            <p:cNvSpPr txBox="1"/>
            <p:nvPr/>
          </p:nvSpPr>
          <p:spPr>
            <a:xfrm>
              <a:off x="1204266" y="4659815"/>
              <a:ext cx="2051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고객센터 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7900164C-ADE8-4F69-AB07-B6EE1B3C76DC}"/>
                </a:ext>
              </a:extLst>
            </p:cNvPr>
            <p:cNvSpPr/>
            <p:nvPr/>
          </p:nvSpPr>
          <p:spPr>
            <a:xfrm>
              <a:off x="1185914" y="5039030"/>
              <a:ext cx="717454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QnA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게시판에 고객이 질문한 글에 답변 작성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자주 묻는 질문 게시판에 글 기재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7" name="타원 56">
            <a:extLst>
              <a:ext uri="{FF2B5EF4-FFF2-40B4-BE49-F238E27FC236}">
                <a16:creationId xmlns:a16="http://schemas.microsoft.com/office/drawing/2014/main" id="{8E017F89-10C3-47A7-B4A6-BCED12255AD3}"/>
              </a:ext>
            </a:extLst>
          </p:cNvPr>
          <p:cNvSpPr/>
          <p:nvPr/>
        </p:nvSpPr>
        <p:spPr>
          <a:xfrm>
            <a:off x="147130" y="4551098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3FDB840B-7098-44D3-9D89-7F910C96203B}"/>
              </a:ext>
            </a:extLst>
          </p:cNvPr>
          <p:cNvGrpSpPr/>
          <p:nvPr/>
        </p:nvGrpSpPr>
        <p:grpSpPr>
          <a:xfrm>
            <a:off x="5467660" y="2278723"/>
            <a:ext cx="5776160" cy="3487758"/>
            <a:chOff x="1185914" y="4659815"/>
            <a:chExt cx="7174548" cy="3487758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D4CC681-D2BC-4151-AF84-CFF9A239E5DD}"/>
                </a:ext>
              </a:extLst>
            </p:cNvPr>
            <p:cNvSpPr txBox="1"/>
            <p:nvPr/>
          </p:nvSpPr>
          <p:spPr>
            <a:xfrm>
              <a:off x="1204266" y="4659815"/>
              <a:ext cx="2051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회원정보 관리</a:t>
              </a:r>
              <a:endParaRPr lang="en-US" altLang="ko-KR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ED78F1C6-7A1A-4EF7-97C5-9DB812BE9E4F}"/>
                </a:ext>
              </a:extLst>
            </p:cNvPr>
            <p:cNvSpPr/>
            <p:nvPr/>
          </p:nvSpPr>
          <p:spPr>
            <a:xfrm>
              <a:off x="1185914" y="5039030"/>
              <a:ext cx="7174548" cy="31085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사용자의 회원정보 리스트 조회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모달로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상세정보 조회 가능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회원상세정보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아이디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생년월일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자택주소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휴대폰번호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이메일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회원등급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보유 마일리지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en-US" altLang="ko-KR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readonly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-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회원상태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일반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탈퇴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사용자의 회원정보 검색 기능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회원수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출력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검색조건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-ID/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이름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</a:p>
            <a:p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	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등급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/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전화번호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사용자의 회원정보 수정 가능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그룹관리 </a:t>
              </a:r>
              <a:r>
                <a:rPr lang="en-US" altLang="ko-KR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회원등급에 따라 마일리지 </a:t>
              </a:r>
              <a:r>
                <a:rPr lang="ko-KR" altLang="en-US" sz="1400" b="1" dirty="0" err="1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적립률을</a:t>
              </a:r>
              <a:r>
                <a:rPr lang="ko-KR" altLang="en-US" sz="1400" b="1" dirty="0">
                  <a:solidFill>
                    <a:schemeClr val="tx2">
                      <a:lumMod val="50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차등으로 적용</a:t>
              </a:r>
              <a:endParaRPr lang="en-US" altLang="ko-KR" sz="1400" b="1" dirty="0">
                <a:solidFill>
                  <a:schemeClr val="tx2">
                    <a:lumMod val="50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61" name="타원 60">
            <a:extLst>
              <a:ext uri="{FF2B5EF4-FFF2-40B4-BE49-F238E27FC236}">
                <a16:creationId xmlns:a16="http://schemas.microsoft.com/office/drawing/2014/main" id="{F3AB90F7-7D43-4D3E-91A5-8F12C5F9BEC5}"/>
              </a:ext>
            </a:extLst>
          </p:cNvPr>
          <p:cNvSpPr/>
          <p:nvPr/>
        </p:nvSpPr>
        <p:spPr>
          <a:xfrm>
            <a:off x="5280277" y="2324187"/>
            <a:ext cx="164463" cy="16446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84EA70C4-B68E-45DC-8D0A-74DAF921DB05}"/>
              </a:ext>
            </a:extLst>
          </p:cNvPr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23C60744-B1D9-4AF3-9253-0AAD32E5DF5B}"/>
              </a:ext>
            </a:extLst>
          </p:cNvPr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Copyright </a:t>
            </a:r>
            <a:r>
              <a:rPr lang="en-US" altLang="ko-KR" sz="1050" b="1" dirty="0" err="1">
                <a:solidFill>
                  <a:srgbClr val="44546A">
                    <a:lumMod val="50000"/>
                  </a:srgbClr>
                </a:solidFill>
              </a:rPr>
              <a:t>TumbLove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 </a:t>
            </a:r>
            <a:r>
              <a:rPr lang="ko-KR" altLang="en-US" sz="1050" b="1" dirty="0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 dirty="0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 dirty="0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4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004821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99368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마이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2770" name="Picture 2" descr="C:\Users\alfo\Desktop\캡처\캡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48" y="2181297"/>
            <a:ext cx="3488685" cy="2816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C:\Users\alfo\Desktop\캡처\캡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886" y="3589624"/>
            <a:ext cx="14573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:\Users\alfo\Desktop\캡처\캡처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350" y="4597902"/>
            <a:ext cx="13906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C:\Users\alfo\Desktop\캡처\캡처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595" y="2665266"/>
            <a:ext cx="206755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C:\Users\alfo\Desktop\캡처\캡처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252" y="4286228"/>
            <a:ext cx="2067553" cy="112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직선 화살표 연결선 50"/>
          <p:cNvCxnSpPr>
            <a:endCxn id="32771" idx="1"/>
          </p:cNvCxnSpPr>
          <p:nvPr/>
        </p:nvCxnSpPr>
        <p:spPr>
          <a:xfrm flipV="1">
            <a:off x="2841639" y="3827749"/>
            <a:ext cx="1225247" cy="77015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endCxn id="32772" idx="1"/>
          </p:cNvCxnSpPr>
          <p:nvPr/>
        </p:nvCxnSpPr>
        <p:spPr>
          <a:xfrm>
            <a:off x="3486728" y="4615667"/>
            <a:ext cx="567622" cy="18226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>
            <a:stCxn id="32772" idx="3"/>
            <a:endCxn id="32774" idx="1"/>
          </p:cNvCxnSpPr>
          <p:nvPr/>
        </p:nvCxnSpPr>
        <p:spPr>
          <a:xfrm>
            <a:off x="5445000" y="4797927"/>
            <a:ext cx="668252" cy="5284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32771" idx="3"/>
            <a:endCxn id="32773" idx="1"/>
          </p:cNvCxnSpPr>
          <p:nvPr/>
        </p:nvCxnSpPr>
        <p:spPr>
          <a:xfrm flipV="1">
            <a:off x="5524211" y="3222479"/>
            <a:ext cx="668384" cy="60527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5" name="Picture 7" descr="C:\Users\alfo\Desktop\캡처\캡처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55" y="2051948"/>
            <a:ext cx="4743741" cy="45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C:\Users\alfo\Desktop\캡처\캡처6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66" y="5013118"/>
            <a:ext cx="1996176" cy="14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7" name="Picture 9" descr="C:\Users\alfo\Desktop\캡처\캡처9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725" y="2507347"/>
            <a:ext cx="1841459" cy="140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:\Users\alfo\Desktop\캡처\캡처7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794" y="2881127"/>
            <a:ext cx="1771773" cy="10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9" name="Picture 11" descr="C:\Users\alfo\Desktop\캡처\캡처8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902" y="4083556"/>
            <a:ext cx="1904205" cy="1316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C:\Users\alfo\Desktop\캡처\캡처10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627" y="4583655"/>
            <a:ext cx="1897355" cy="7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모서리가 둥근 직사각형 74"/>
          <p:cNvSpPr/>
          <p:nvPr/>
        </p:nvSpPr>
        <p:spPr>
          <a:xfrm>
            <a:off x="7396293" y="5712205"/>
            <a:ext cx="3960286" cy="71046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마이페이지에서 회원정보 수정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 탈퇴버튼을 클릭하면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출력되는 팝업 창 관련 자바스크립트 함수 및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2522934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187" name="제목 14"/>
          <p:cNvSpPr txBox="1">
            <a:spLocks/>
          </p:cNvSpPr>
          <p:nvPr/>
        </p:nvSpPr>
        <p:spPr>
          <a:xfrm>
            <a:off x="4677020" y="350128"/>
            <a:ext cx="57623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188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5" name="Picture 3" descr="C:\Users\alfo\Desktop\캡처\캡처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2465334"/>
            <a:ext cx="145732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" descr="C:\Users\alfo\Desktop\캡처\캡처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878" y="1886334"/>
            <a:ext cx="206755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직선 화살표 연결선 57"/>
          <p:cNvCxnSpPr>
            <a:stCxn id="55" idx="3"/>
            <a:endCxn id="56" idx="1"/>
          </p:cNvCxnSpPr>
          <p:nvPr/>
        </p:nvCxnSpPr>
        <p:spPr>
          <a:xfrm flipV="1">
            <a:off x="1757506" y="2443547"/>
            <a:ext cx="458372" cy="25991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300181" y="1785057"/>
            <a:ext cx="1526862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마이페이지의 회원정보수정 버튼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3" name="직선 화살표 연결선 62"/>
          <p:cNvCxnSpPr>
            <a:endCxn id="34819" idx="0"/>
          </p:cNvCxnSpPr>
          <p:nvPr/>
        </p:nvCxnSpPr>
        <p:spPr>
          <a:xfrm flipH="1">
            <a:off x="2084777" y="2941584"/>
            <a:ext cx="980655" cy="33834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8" name="Picture 2" descr="C:\Users\alfo\Desktop\캡처\캡처11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40" y="1847010"/>
            <a:ext cx="3261516" cy="362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alfo\Desktop\캡처\캡처11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99" y="3279927"/>
            <a:ext cx="2263555" cy="118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C:\Users\alfo\Desktop\캡처\캡처11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1790226"/>
            <a:ext cx="2714653" cy="89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C:\Users\alfo\Desktop\캡처\캡처11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824" y="3914824"/>
            <a:ext cx="2726481" cy="86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모서리가 둥근 직사각형 75"/>
          <p:cNvSpPr/>
          <p:nvPr/>
        </p:nvSpPr>
        <p:spPr>
          <a:xfrm>
            <a:off x="1667771" y="4952798"/>
            <a:ext cx="2611422" cy="104018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기존 회원가입 폼을 어느정도 유지한 채로 아이디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이름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이메일주소만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수정불가로 만들기 위해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</a:t>
            </a: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값을 받아와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readonly 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1" name="직선 화살표 연결선 80"/>
          <p:cNvCxnSpPr>
            <a:stCxn id="34818" idx="1"/>
            <a:endCxn id="76" idx="0"/>
          </p:cNvCxnSpPr>
          <p:nvPr/>
        </p:nvCxnSpPr>
        <p:spPr>
          <a:xfrm flipH="1">
            <a:off x="2973482" y="3659951"/>
            <a:ext cx="1500458" cy="129284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8115391" y="2877283"/>
            <a:ext cx="2763913" cy="89212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회원가입시 필수기입항목란에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기입하지 않은 항목이 존재한 상태로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수정완료 버튼을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불가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5" name="직선 화살표 연결선 84"/>
          <p:cNvCxnSpPr>
            <a:endCxn id="34821" idx="1"/>
          </p:cNvCxnSpPr>
          <p:nvPr/>
        </p:nvCxnSpPr>
        <p:spPr>
          <a:xfrm flipV="1">
            <a:off x="5151870" y="2236754"/>
            <a:ext cx="2934546" cy="307729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endCxn id="34823" idx="1"/>
          </p:cNvCxnSpPr>
          <p:nvPr/>
        </p:nvCxnSpPr>
        <p:spPr>
          <a:xfrm flipV="1">
            <a:off x="5304270" y="4349523"/>
            <a:ext cx="2848554" cy="96452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모서리가 둥근 직사각형 89"/>
          <p:cNvSpPr/>
          <p:nvPr/>
        </p:nvSpPr>
        <p:spPr>
          <a:xfrm>
            <a:off x="8151999" y="4993771"/>
            <a:ext cx="2763913" cy="1187413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필수 기입항목란에 수정할 정보를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전부 입력하고 수정완료 버튼 클릭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수정 완료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 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재로그인 요구하는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Session = invalidate</a:t>
            </a:r>
          </a:p>
        </p:txBody>
      </p:sp>
      <p:cxnSp>
        <p:nvCxnSpPr>
          <p:cNvPr id="91" name="직선 화살표 연결선 90"/>
          <p:cNvCxnSpPr>
            <a:endCxn id="94" idx="0"/>
          </p:cNvCxnSpPr>
          <p:nvPr/>
        </p:nvCxnSpPr>
        <p:spPr>
          <a:xfrm>
            <a:off x="5533903" y="5314052"/>
            <a:ext cx="203401" cy="55089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93"/>
          <p:cNvSpPr/>
          <p:nvPr/>
        </p:nvSpPr>
        <p:spPr>
          <a:xfrm>
            <a:off x="4756304" y="5864944"/>
            <a:ext cx="1962000" cy="485255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메인 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7869962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10342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5" name="제목 14"/>
          <p:cNvSpPr txBox="1">
            <a:spLocks/>
          </p:cNvSpPr>
          <p:nvPr/>
        </p:nvSpPr>
        <p:spPr>
          <a:xfrm>
            <a:off x="4677020" y="350128"/>
            <a:ext cx="59909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수정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8" name="Picture 2" descr="C:\Users\alfo\Desktop\캡처\캡처1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40" y="1847010"/>
            <a:ext cx="3261516" cy="362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6" name="Picture 2" descr="C:\Users\alfo\Desktop\캡처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894" y="2157887"/>
            <a:ext cx="2947084" cy="397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C:\Users\alfo\Desktop\캡처\캡처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0" y="2276563"/>
            <a:ext cx="2101767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C:\Users\alfo\Desktop\캡처\캡처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589" y="1957338"/>
            <a:ext cx="1648863" cy="418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 descr="C:\Users\alfo\Desktop\캡처\캡처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82" y="3659951"/>
            <a:ext cx="3564044" cy="258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C:\Users\alfo\Desktop\캡처\캡처4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086" y="2461429"/>
            <a:ext cx="1825867" cy="1139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모서리가 둥근 직사각형 62"/>
          <p:cNvSpPr/>
          <p:nvPr/>
        </p:nvSpPr>
        <p:spPr>
          <a:xfrm>
            <a:off x="4397696" y="5716816"/>
            <a:ext cx="3159820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회원정보 수정페이지에서 필요한 기능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-&gt;</a:t>
            </a: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&lt;-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및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</a:p>
        </p:txBody>
      </p: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2322123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2" y="271414"/>
            <a:ext cx="108633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5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회원탈퇴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탈퇴 페이지</a:t>
            </a:r>
            <a:endParaRPr lang="ko-KR" altLang="en-US" dirty="0">
              <a:ln>
                <a:solidFill>
                  <a:sysClr val="window" lastClr="FFFFFF">
                    <a:lumMod val="95000"/>
                    <a:alpha val="30000"/>
                  </a:sysClr>
                </a:solidFill>
              </a:ln>
              <a:solidFill>
                <a:srgbClr val="FFC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8" name="Picture 4" descr="C:\Users\alfo\Desktop\캡처\캡처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95" y="2486944"/>
            <a:ext cx="139065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모서리가 둥근 직사각형 58"/>
          <p:cNvSpPr/>
          <p:nvPr/>
        </p:nvSpPr>
        <p:spPr>
          <a:xfrm>
            <a:off x="300181" y="1785057"/>
            <a:ext cx="1526862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마이페이지의 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버튼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61" name="직선 화살표 연결선 60"/>
          <p:cNvCxnSpPr>
            <a:stCxn id="58" idx="3"/>
            <a:endCxn id="62" idx="1"/>
          </p:cNvCxnSpPr>
          <p:nvPr/>
        </p:nvCxnSpPr>
        <p:spPr>
          <a:xfrm>
            <a:off x="1579445" y="2686969"/>
            <a:ext cx="235116" cy="627317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4" descr="C:\Users\alfo\Desktop\캡처\캡처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61" y="2631187"/>
            <a:ext cx="2501739" cy="136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화살표 연결선 62"/>
          <p:cNvCxnSpPr>
            <a:stCxn id="62" idx="2"/>
            <a:endCxn id="65" idx="0"/>
          </p:cNvCxnSpPr>
          <p:nvPr/>
        </p:nvCxnSpPr>
        <p:spPr>
          <a:xfrm flipH="1">
            <a:off x="2210273" y="3997384"/>
            <a:ext cx="855158" cy="3000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3" descr="C:\Users\alfo\Desktop\캡처\캡처11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34" y="4297472"/>
            <a:ext cx="3645478" cy="190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2" name="Picture 2" descr="C:\Users\alfo\Desktop\캡처\캡처1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28" y="1518776"/>
            <a:ext cx="3842649" cy="11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alfo\Desktop\캡처\캡처111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2993957"/>
            <a:ext cx="3038163" cy="12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C:\Users\alfo\Desktop\캡처\캡처11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4462782"/>
            <a:ext cx="2999129" cy="91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구부러진 연결선 21"/>
          <p:cNvCxnSpPr>
            <a:stCxn id="65" idx="3"/>
            <a:endCxn id="35842" idx="1"/>
          </p:cNvCxnSpPr>
          <p:nvPr/>
        </p:nvCxnSpPr>
        <p:spPr>
          <a:xfrm flipV="1">
            <a:off x="4033012" y="2102873"/>
            <a:ext cx="428316" cy="3147100"/>
          </a:xfrm>
          <a:prstGeom prst="curvedConnector3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35842" idx="2"/>
            <a:endCxn id="35843" idx="0"/>
          </p:cNvCxnSpPr>
          <p:nvPr/>
        </p:nvCxnSpPr>
        <p:spPr>
          <a:xfrm flipH="1">
            <a:off x="6261086" y="2686969"/>
            <a:ext cx="121567" cy="306988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35843" idx="2"/>
            <a:endCxn id="35844" idx="0"/>
          </p:cNvCxnSpPr>
          <p:nvPr/>
        </p:nvCxnSpPr>
        <p:spPr>
          <a:xfrm flipH="1">
            <a:off x="6241569" y="4197512"/>
            <a:ext cx="19517" cy="26527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93"/>
          <p:cNvSpPr/>
          <p:nvPr/>
        </p:nvSpPr>
        <p:spPr>
          <a:xfrm>
            <a:off x="4768181" y="5585120"/>
            <a:ext cx="2690142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시 필요한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입력 창에서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일치 시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페이지로 이동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5" name="직선 화살표 연결선 94"/>
          <p:cNvCxnSpPr>
            <a:stCxn id="65" idx="3"/>
            <a:endCxn id="94" idx="1"/>
          </p:cNvCxnSpPr>
          <p:nvPr/>
        </p:nvCxnSpPr>
        <p:spPr>
          <a:xfrm>
            <a:off x="4033012" y="5249973"/>
            <a:ext cx="735169" cy="72590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>
            <a:stCxn id="35842" idx="3"/>
            <a:endCxn id="109" idx="0"/>
          </p:cNvCxnSpPr>
          <p:nvPr/>
        </p:nvCxnSpPr>
        <p:spPr>
          <a:xfrm>
            <a:off x="8303977" y="2102873"/>
            <a:ext cx="1324813" cy="114737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35843" idx="3"/>
            <a:endCxn id="110" idx="1"/>
          </p:cNvCxnSpPr>
          <p:nvPr/>
        </p:nvCxnSpPr>
        <p:spPr>
          <a:xfrm>
            <a:off x="7780167" y="3595735"/>
            <a:ext cx="748892" cy="1003754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>
            <a:stCxn id="35844" idx="3"/>
            <a:endCxn id="111" idx="1"/>
          </p:cNvCxnSpPr>
          <p:nvPr/>
        </p:nvCxnSpPr>
        <p:spPr>
          <a:xfrm>
            <a:off x="7741133" y="4921435"/>
            <a:ext cx="844496" cy="1015479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모서리가 둥근 직사각형 108"/>
          <p:cNvSpPr/>
          <p:nvPr/>
        </p:nvSpPr>
        <p:spPr>
          <a:xfrm>
            <a:off x="8517161" y="3250246"/>
            <a:ext cx="2223258" cy="533781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관련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jsp</a:t>
            </a:r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8529059" y="4027385"/>
            <a:ext cx="2223258" cy="1144208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페이지에서 확인버튼을 누르면 회원탈퇴 처리가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완료되었다는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 및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회원상태를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탈퇴회원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update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8585629" y="5546159"/>
            <a:ext cx="2223258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회원탈퇴처리된 회원이 로그인 시도 시 탈퇴한 회원이라는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Alert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창 출력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5845" name="Picture 5" descr="C:\Users\alfo\Desktop\캡처\캡처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7161" y="1693437"/>
            <a:ext cx="3441930" cy="13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7505880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직사각형 141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45" name="그룹 144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171" name="이등변 삼각형 170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2" name="직각 삼각형 171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46" name="그룹 145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69" name="이등변 삼각형 168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0" name="직각 삼각형 169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7" name="타원 146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8" name="타원 147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49" name="자유형 148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0" name="자유형 149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51" name="그룹 150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166" name="다이아몬드 16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7" name="다이아몬드 16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8" name="다이아몬드 16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2" name="그룹 151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163" name="다이아몬드 162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4" name="다이아몬드 163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5" name="다이아몬드 164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3" name="그룹 152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160" name="다이아몬드 159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1" name="다이아몬드 160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2" name="다이아몬드 161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54" name="그룹 153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157" name="다이아몬드 156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8" name="다이아몬드 157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9" name="다이아몬드 158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5" name="자유형 154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6" name="자유형 155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3" name="텍스트 개체 틀 15"/>
          <p:cNvSpPr txBox="1">
            <a:spLocks/>
          </p:cNvSpPr>
          <p:nvPr/>
        </p:nvSpPr>
        <p:spPr>
          <a:xfrm>
            <a:off x="3801861" y="271414"/>
            <a:ext cx="1043603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175" name="직선 연결선 174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55" name="제목 14"/>
          <p:cNvSpPr txBox="1">
            <a:spLocks/>
          </p:cNvSpPr>
          <p:nvPr/>
        </p:nvSpPr>
        <p:spPr>
          <a:xfrm>
            <a:off x="4677021" y="350128"/>
            <a:ext cx="5558578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회원탈퇴 페이지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6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회원정보 탈퇴 페이지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4540196" y="5693066"/>
            <a:ext cx="3159820" cy="781509"/>
          </a:xfrm>
          <a:prstGeom prst="roundRect">
            <a:avLst/>
          </a:prstGeom>
          <a:solidFill>
            <a:srgbClr val="F0D7B8"/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회원탈퇴 페이지에서 필요한 기능</a:t>
            </a:r>
            <a:endParaRPr lang="en-US" altLang="ko-KR" sz="1200" b="1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자바스크립트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ajax -&gt;</a:t>
            </a:r>
          </a:p>
          <a:p>
            <a:pPr algn="ctr"/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&lt;-</a:t>
            </a:r>
            <a:r>
              <a:rPr lang="ko-KR" altLang="en-US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컨트롤러 및 </a:t>
            </a:r>
            <a:r>
              <a:rPr lang="en-US" altLang="ko-KR" sz="1200" b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xml</a:t>
            </a:r>
          </a:p>
        </p:txBody>
      </p:sp>
      <p:pic>
        <p:nvPicPr>
          <p:cNvPr id="69" name="Picture 2" descr="C:\Users\alfo\Desktop\캡처\캡처1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28" y="1518776"/>
            <a:ext cx="3842649" cy="116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" descr="C:\Users\alfo\Desktop\캡처\캡처1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2993957"/>
            <a:ext cx="3038163" cy="1203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C:\Users\alfo\Desktop\캡처\캡처11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04" y="4462782"/>
            <a:ext cx="2999129" cy="91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C:\Users\alfo\Desktop\캡처\캡처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80" y="5138097"/>
            <a:ext cx="3542355" cy="110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3" name="Picture 5" descr="C:\Users\alfo\Desktop\캡처\캡처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1917103"/>
            <a:ext cx="2576259" cy="150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C:\Users\alfo\Desktop\캡처\캡처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33" y="3472471"/>
            <a:ext cx="3845265" cy="160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C:\Users\alfo\Desktop\캡처\캡처111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664" y="2842658"/>
            <a:ext cx="1672365" cy="48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9" name="Picture 11" descr="C:\Users\alfo\Desktop\캡처\캡처1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6416" y="4630643"/>
            <a:ext cx="3999035" cy="179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119332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505076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9548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 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A63CCA-C646-44A3-B21F-A089E3DDFE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1917103"/>
            <a:ext cx="6634019" cy="4419852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0675666F-6B09-402B-9590-40D0871DB0AD}"/>
              </a:ext>
            </a:extLst>
          </p:cNvPr>
          <p:cNvSpPr/>
          <p:nvPr/>
        </p:nvSpPr>
        <p:spPr>
          <a:xfrm>
            <a:off x="419100" y="2429443"/>
            <a:ext cx="2933701" cy="3124759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60A0B29-B8F1-4BF7-B5C7-C421138EA969}"/>
              </a:ext>
            </a:extLst>
          </p:cNvPr>
          <p:cNvCxnSpPr>
            <a:cxnSpLocks/>
          </p:cNvCxnSpPr>
          <p:nvPr/>
        </p:nvCxnSpPr>
        <p:spPr>
          <a:xfrm flipV="1">
            <a:off x="3486728" y="1938614"/>
            <a:ext cx="5240183" cy="110457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04B680C0-ABD9-4872-9E37-FD3E87D556E6}"/>
              </a:ext>
            </a:extLst>
          </p:cNvPr>
          <p:cNvSpPr/>
          <p:nvPr/>
        </p:nvSpPr>
        <p:spPr>
          <a:xfrm>
            <a:off x="8760577" y="1571820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제목 14">
            <a:extLst>
              <a:ext uri="{FF2B5EF4-FFF2-40B4-BE49-F238E27FC236}">
                <a16:creationId xmlns:a16="http://schemas.microsoft.com/office/drawing/2014/main" id="{496CCF3D-F585-4B59-B7B8-3D9EB4D27543}"/>
              </a:ext>
            </a:extLst>
          </p:cNvPr>
          <p:cNvSpPr txBox="1">
            <a:spLocks/>
          </p:cNvSpPr>
          <p:nvPr/>
        </p:nvSpPr>
        <p:spPr>
          <a:xfrm>
            <a:off x="9013073" y="1737242"/>
            <a:ext cx="219507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대표 사진 불러오기 및 좌우버튼으로 여러 사진 이동 가능 </a:t>
            </a:r>
            <a:r>
              <a:rPr lang="en-US" altLang="ko-KR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/ </a:t>
            </a:r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사진을 클릭하면 사진 창이 전체화면으로 등장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6EFECA63-2221-42DC-B0BF-C51209CC3D30}"/>
              </a:ext>
            </a:extLst>
          </p:cNvPr>
          <p:cNvSpPr/>
          <p:nvPr/>
        </p:nvSpPr>
        <p:spPr>
          <a:xfrm>
            <a:off x="1101892" y="5668722"/>
            <a:ext cx="1731750" cy="3518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F6CA3C0-CA40-43CE-90FB-67A578B1C77C}"/>
              </a:ext>
            </a:extLst>
          </p:cNvPr>
          <p:cNvCxnSpPr>
            <a:cxnSpLocks/>
          </p:cNvCxnSpPr>
          <p:nvPr/>
        </p:nvCxnSpPr>
        <p:spPr>
          <a:xfrm flipV="1">
            <a:off x="7429501" y="2089730"/>
            <a:ext cx="1297410" cy="232013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569F57E-3FAC-4925-9619-2821655E3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119" y="4409868"/>
            <a:ext cx="3819655" cy="1916816"/>
          </a:xfrm>
          <a:prstGeom prst="rect">
            <a:avLst/>
          </a:prstGeom>
        </p:spPr>
      </p:pic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6719108-1EAD-41A1-BE5E-81B151360ABC}"/>
              </a:ext>
            </a:extLst>
          </p:cNvPr>
          <p:cNvCxnSpPr>
            <a:cxnSpLocks/>
          </p:cNvCxnSpPr>
          <p:nvPr/>
        </p:nvCxnSpPr>
        <p:spPr>
          <a:xfrm flipV="1">
            <a:off x="2877444" y="3188446"/>
            <a:ext cx="5883133" cy="266024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05D0AC1E-5495-4518-80A2-FF1DF85D228C}"/>
              </a:ext>
            </a:extLst>
          </p:cNvPr>
          <p:cNvSpPr/>
          <p:nvPr/>
        </p:nvSpPr>
        <p:spPr>
          <a:xfrm>
            <a:off x="8770713" y="2725092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제목 14">
            <a:extLst>
              <a:ext uri="{FF2B5EF4-FFF2-40B4-BE49-F238E27FC236}">
                <a16:creationId xmlns:a16="http://schemas.microsoft.com/office/drawing/2014/main" id="{7DD03478-979B-4216-958D-A7B2E87D82CB}"/>
              </a:ext>
            </a:extLst>
          </p:cNvPr>
          <p:cNvSpPr txBox="1">
            <a:spLocks/>
          </p:cNvSpPr>
          <p:nvPr/>
        </p:nvSpPr>
        <p:spPr>
          <a:xfrm>
            <a:off x="9023209" y="2890514"/>
            <a:ext cx="219507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0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사진이 좌우로 움직일 때 마다 색이 바뀌며 위치를 알림</a:t>
            </a:r>
            <a:endParaRPr lang="en-US" altLang="ko-KR" sz="10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054159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9487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27660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36B4FF-D448-4FD8-BC89-81A8710BE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43" y="2054121"/>
            <a:ext cx="8488695" cy="4310045"/>
          </a:xfrm>
          <a:prstGeom prst="rect">
            <a:avLst/>
          </a:prstGeom>
        </p:spPr>
      </p:pic>
      <p:sp>
        <p:nvSpPr>
          <p:cNvPr id="42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418211823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2306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87917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4893C6C-EA37-49FA-A904-5C8B0A469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1917103"/>
            <a:ext cx="6634019" cy="4419852"/>
          </a:xfrm>
          <a:prstGeom prst="rect">
            <a:avLst/>
          </a:prstGeom>
        </p:spPr>
      </p:pic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740E7BA-EE45-45D3-ACCB-A1251A20C9B3}"/>
              </a:ext>
            </a:extLst>
          </p:cNvPr>
          <p:cNvSpPr/>
          <p:nvPr/>
        </p:nvSpPr>
        <p:spPr>
          <a:xfrm>
            <a:off x="4142809" y="3109309"/>
            <a:ext cx="1419791" cy="37303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8215EEF5-3566-4B17-A5AB-ED778C3A6438}"/>
              </a:ext>
            </a:extLst>
          </p:cNvPr>
          <p:cNvCxnSpPr>
            <a:cxnSpLocks/>
          </p:cNvCxnSpPr>
          <p:nvPr/>
        </p:nvCxnSpPr>
        <p:spPr>
          <a:xfrm>
            <a:off x="5576936" y="3295824"/>
            <a:ext cx="3113779" cy="177147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8177769C-1FC8-4E1C-A725-7A78AA4AD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04" y="992722"/>
            <a:ext cx="1999933" cy="3460505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7C1211B-90EC-441C-B8C9-5B434458C228}"/>
              </a:ext>
            </a:extLst>
          </p:cNvPr>
          <p:cNvSpPr/>
          <p:nvPr/>
        </p:nvSpPr>
        <p:spPr>
          <a:xfrm>
            <a:off x="7556263" y="964203"/>
            <a:ext cx="1999933" cy="351293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0A5EA368-CE3F-4B41-8238-0CF6D8D10A9E}"/>
              </a:ext>
            </a:extLst>
          </p:cNvPr>
          <p:cNvCxnSpPr>
            <a:cxnSpLocks/>
          </p:cNvCxnSpPr>
          <p:nvPr/>
        </p:nvCxnSpPr>
        <p:spPr>
          <a:xfrm>
            <a:off x="7687723" y="4398277"/>
            <a:ext cx="1119151" cy="66902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562279C8-AD93-49FA-99F4-E7CF2C072FAD}"/>
              </a:ext>
            </a:extLst>
          </p:cNvPr>
          <p:cNvSpPr/>
          <p:nvPr/>
        </p:nvSpPr>
        <p:spPr>
          <a:xfrm>
            <a:off x="8622760" y="5108395"/>
            <a:ext cx="1999932" cy="58870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4">
            <a:extLst>
              <a:ext uri="{FF2B5EF4-FFF2-40B4-BE49-F238E27FC236}">
                <a16:creationId xmlns:a16="http://schemas.microsoft.com/office/drawing/2014/main" id="{2AF53DA9-2B0B-4A81-96AB-30BCB0C176DF}"/>
              </a:ext>
            </a:extLst>
          </p:cNvPr>
          <p:cNvSpPr txBox="1">
            <a:spLocks/>
          </p:cNvSpPr>
          <p:nvPr/>
        </p:nvSpPr>
        <p:spPr>
          <a:xfrm>
            <a:off x="8690714" y="5166905"/>
            <a:ext cx="1870605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무이자할부 클릭 시 무이자 할부 정보 이미지 창 출력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491637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026512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1337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BA268C5-BD57-4222-84A6-8CC6749195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81" y="1917103"/>
            <a:ext cx="6634019" cy="4419852"/>
          </a:xfrm>
          <a:prstGeom prst="rect">
            <a:avLst/>
          </a:prstGeom>
        </p:spPr>
      </p:pic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26C2E65-4E4C-40D5-97AA-55E2AA1F14D0}"/>
              </a:ext>
            </a:extLst>
          </p:cNvPr>
          <p:cNvSpPr/>
          <p:nvPr/>
        </p:nvSpPr>
        <p:spPr>
          <a:xfrm>
            <a:off x="4165132" y="3372162"/>
            <a:ext cx="1731750" cy="3518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968C40F-CEBD-402D-A6FD-8B822179240D}"/>
              </a:ext>
            </a:extLst>
          </p:cNvPr>
          <p:cNvCxnSpPr>
            <a:cxnSpLocks/>
          </p:cNvCxnSpPr>
          <p:nvPr/>
        </p:nvCxnSpPr>
        <p:spPr>
          <a:xfrm flipV="1">
            <a:off x="5896882" y="2423870"/>
            <a:ext cx="2909992" cy="97363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0C6D810B-77FC-4FD3-ADEB-94750C2339FF}"/>
              </a:ext>
            </a:extLst>
          </p:cNvPr>
          <p:cNvSpPr/>
          <p:nvPr/>
        </p:nvSpPr>
        <p:spPr>
          <a:xfrm>
            <a:off x="8874829" y="1892604"/>
            <a:ext cx="2700067" cy="783366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제목 14">
            <a:extLst>
              <a:ext uri="{FF2B5EF4-FFF2-40B4-BE49-F238E27FC236}">
                <a16:creationId xmlns:a16="http://schemas.microsoft.com/office/drawing/2014/main" id="{D016669B-5206-405E-A310-DD9FA0B2CA03}"/>
              </a:ext>
            </a:extLst>
          </p:cNvPr>
          <p:cNvSpPr txBox="1">
            <a:spLocks/>
          </p:cNvSpPr>
          <p:nvPr/>
        </p:nvSpPr>
        <p:spPr>
          <a:xfrm>
            <a:off x="8955186" y="2033761"/>
            <a:ext cx="2539354" cy="481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회원 등급에 따라 </a:t>
            </a:r>
            <a:r>
              <a:rPr lang="ko-KR" altLang="en-US" sz="1100" b="1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구매시</a:t>
            </a:r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적립되는 마일리지 적립금이 바뀐다</a:t>
            </a:r>
            <a:r>
              <a:rPr lang="en-US" altLang="ko-KR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로그인을 안하고 비회원일 때는 최대 적립금을 보여줌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7121D1F9-7942-450F-AB6B-5D45E86AB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3086531"/>
            <a:ext cx="5257799" cy="3250424"/>
          </a:xfrm>
          <a:prstGeom prst="rect">
            <a:avLst/>
          </a:prstGeom>
        </p:spPr>
      </p:pic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871310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5724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1718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14D80DF-C747-4B8E-B3B4-C2082A97D13D}"/>
              </a:ext>
            </a:extLst>
          </p:cNvPr>
          <p:cNvSpPr/>
          <p:nvPr/>
        </p:nvSpPr>
        <p:spPr>
          <a:xfrm>
            <a:off x="6729557" y="1210002"/>
            <a:ext cx="2902124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제목 14">
            <a:extLst>
              <a:ext uri="{FF2B5EF4-FFF2-40B4-BE49-F238E27FC236}">
                <a16:creationId xmlns:a16="http://schemas.microsoft.com/office/drawing/2014/main" id="{FE67B2EC-17C8-45E5-829F-A0ABDE25B891}"/>
              </a:ext>
            </a:extLst>
          </p:cNvPr>
          <p:cNvSpPr txBox="1">
            <a:spLocks/>
          </p:cNvSpPr>
          <p:nvPr/>
        </p:nvSpPr>
        <p:spPr>
          <a:xfrm>
            <a:off x="6691332" y="1315772"/>
            <a:ext cx="2986811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수량에 따라서 총 상품금액 변경되고 최대 수량은 상품 재고에 따라서 제한됨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AFAF215F-BC39-4ECA-AC67-08C7FFAC2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09" y="2913426"/>
            <a:ext cx="4632330" cy="3136794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D47527A-4F66-408C-A563-F8BE657609BB}"/>
              </a:ext>
            </a:extLst>
          </p:cNvPr>
          <p:cNvCxnSpPr>
            <a:cxnSpLocks/>
          </p:cNvCxnSpPr>
          <p:nvPr/>
        </p:nvCxnSpPr>
        <p:spPr>
          <a:xfrm flipV="1">
            <a:off x="4873115" y="1891565"/>
            <a:ext cx="1856442" cy="292206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48" name="그림 47">
            <a:extLst>
              <a:ext uri="{FF2B5EF4-FFF2-40B4-BE49-F238E27FC236}">
                <a16:creationId xmlns:a16="http://schemas.microsoft.com/office/drawing/2014/main" id="{045F5E58-DBE3-42A6-9264-8E5C8A535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2" y="1564150"/>
            <a:ext cx="3074532" cy="4490857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61B4EF5-6C32-48A2-AA05-3E4BCBA5C97D}"/>
              </a:ext>
            </a:extLst>
          </p:cNvPr>
          <p:cNvSpPr/>
          <p:nvPr/>
        </p:nvSpPr>
        <p:spPr>
          <a:xfrm>
            <a:off x="1070324" y="4695918"/>
            <a:ext cx="1388464" cy="36743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5C52E270-A161-4AA1-BBBF-A5EA93B85999}"/>
              </a:ext>
            </a:extLst>
          </p:cNvPr>
          <p:cNvSpPr/>
          <p:nvPr/>
        </p:nvSpPr>
        <p:spPr>
          <a:xfrm>
            <a:off x="1005839" y="5544022"/>
            <a:ext cx="1295401" cy="44192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219FA7D0-741C-400B-BBE2-72CB6A874762}"/>
              </a:ext>
            </a:extLst>
          </p:cNvPr>
          <p:cNvCxnSpPr>
            <a:cxnSpLocks/>
          </p:cNvCxnSpPr>
          <p:nvPr/>
        </p:nvCxnSpPr>
        <p:spPr>
          <a:xfrm flipV="1">
            <a:off x="2458788" y="1731952"/>
            <a:ext cx="4270769" cy="3090928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4" name="그림 63">
            <a:extLst>
              <a:ext uri="{FF2B5EF4-FFF2-40B4-BE49-F238E27FC236}">
                <a16:creationId xmlns:a16="http://schemas.microsoft.com/office/drawing/2014/main" id="{54E3EDCC-ADAC-4145-9156-EB6AFE506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473" y="4822878"/>
            <a:ext cx="2842157" cy="549053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7B71558B-F03F-455D-B0AE-59487C0F85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095" y="5462719"/>
            <a:ext cx="2842157" cy="549053"/>
          </a:xfrm>
          <a:prstGeom prst="rect">
            <a:avLst/>
          </a:prstGeom>
        </p:spPr>
      </p:pic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DDAB6F03-A9F2-4F56-8493-D5E08B5B7A95}"/>
              </a:ext>
            </a:extLst>
          </p:cNvPr>
          <p:cNvSpPr/>
          <p:nvPr/>
        </p:nvSpPr>
        <p:spPr>
          <a:xfrm>
            <a:off x="3241320" y="4771001"/>
            <a:ext cx="2930879" cy="1322302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CF9436FC-794F-47D6-9986-DD545DD30349}"/>
              </a:ext>
            </a:extLst>
          </p:cNvPr>
          <p:cNvCxnSpPr>
            <a:cxnSpLocks/>
          </p:cNvCxnSpPr>
          <p:nvPr/>
        </p:nvCxnSpPr>
        <p:spPr>
          <a:xfrm flipV="1">
            <a:off x="2322393" y="2470466"/>
            <a:ext cx="4439065" cy="3135359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593E239A-1E52-4043-B609-1099BCF45654}"/>
              </a:ext>
            </a:extLst>
          </p:cNvPr>
          <p:cNvSpPr/>
          <p:nvPr/>
        </p:nvSpPr>
        <p:spPr>
          <a:xfrm>
            <a:off x="6783530" y="2002258"/>
            <a:ext cx="2848150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제목 14">
            <a:extLst>
              <a:ext uri="{FF2B5EF4-FFF2-40B4-BE49-F238E27FC236}">
                <a16:creationId xmlns:a16="http://schemas.microsoft.com/office/drawing/2014/main" id="{04ED6FAD-5D38-4F28-803E-52256FB1B4A3}"/>
              </a:ext>
            </a:extLst>
          </p:cNvPr>
          <p:cNvSpPr txBox="1">
            <a:spLocks/>
          </p:cNvSpPr>
          <p:nvPr/>
        </p:nvSpPr>
        <p:spPr>
          <a:xfrm>
            <a:off x="6891399" y="2100957"/>
            <a:ext cx="2848149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구매하기 클릭 시 주문 페이지로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장바구니 클릭 시 장바구니 페이지로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17130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02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개발일정 및 개발환경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97878" y="3336052"/>
            <a:ext cx="1106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60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r>
              <a:rPr lang="ko-KR" altLang="en-US" sz="36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rgbClr val="44546A">
                    <a:alpha val="90000"/>
                  </a:srgbClr>
                </a:solidFill>
              </a:rPr>
              <a:t>개발일정 및 개발환경 소개</a:t>
            </a:r>
            <a:endParaRPr lang="en-US" altLang="ko-KR" sz="20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  <a:alpha val="90000"/>
                </a:schemeClr>
              </a:solidFill>
            </a:endParaRPr>
          </a:p>
        </p:txBody>
      </p:sp>
      <p:sp>
        <p:nvSpPr>
          <p:cNvPr id="43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9617356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06069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11468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66BB14-852D-4A8F-AB8E-72BF13489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24" y="1746368"/>
            <a:ext cx="6204096" cy="4378608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79FD77C-C486-4CFD-BB8F-5702F4EE74F7}"/>
              </a:ext>
            </a:extLst>
          </p:cNvPr>
          <p:cNvSpPr/>
          <p:nvPr/>
        </p:nvSpPr>
        <p:spPr>
          <a:xfrm>
            <a:off x="6025643" y="5710098"/>
            <a:ext cx="540527" cy="41487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8C051BB-A84F-4021-92BF-BC720B47C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788" y="1725341"/>
            <a:ext cx="3033311" cy="2144835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3734E69-A482-465D-83E9-ABE8F2E327D2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 flipV="1">
            <a:off x="6566170" y="4730073"/>
            <a:ext cx="2624930" cy="118746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B0830BF6-CEFD-40F9-9D2A-89E7227B786A}"/>
              </a:ext>
            </a:extLst>
          </p:cNvPr>
          <p:cNvSpPr/>
          <p:nvPr/>
        </p:nvSpPr>
        <p:spPr>
          <a:xfrm>
            <a:off x="9191100" y="4363646"/>
            <a:ext cx="2848150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제목 14">
            <a:extLst>
              <a:ext uri="{FF2B5EF4-FFF2-40B4-BE49-F238E27FC236}">
                <a16:creationId xmlns:a16="http://schemas.microsoft.com/office/drawing/2014/main" id="{51D4DB68-758D-4771-A765-991C96E60DA0}"/>
              </a:ext>
            </a:extLst>
          </p:cNvPr>
          <p:cNvSpPr txBox="1">
            <a:spLocks/>
          </p:cNvSpPr>
          <p:nvPr/>
        </p:nvSpPr>
        <p:spPr>
          <a:xfrm>
            <a:off x="9191101" y="4413298"/>
            <a:ext cx="2930991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항상 페이지의 오른쪽하단에 위치하며</a:t>
            </a:r>
            <a:r>
              <a:rPr lang="en-US" altLang="ko-KR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 </a:t>
            </a:r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클릭 시 화면이 해당 페이지의 상단으로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30701039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23065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9548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 상세정보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D9806B-FCDA-4220-9326-3B1560B9E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73" y="2139966"/>
            <a:ext cx="6421755" cy="3501430"/>
          </a:xfrm>
          <a:prstGeom prst="rect">
            <a:avLst/>
          </a:prstGeom>
        </p:spPr>
      </p:pic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851702DF-33D3-4968-B682-47E3FDEB9200}"/>
              </a:ext>
            </a:extLst>
          </p:cNvPr>
          <p:cNvSpPr/>
          <p:nvPr/>
        </p:nvSpPr>
        <p:spPr>
          <a:xfrm>
            <a:off x="1579445" y="2051948"/>
            <a:ext cx="3915344" cy="41487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BF7FAA97-391D-42AE-86F5-F63D6CA8CDB3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494789" y="2362368"/>
            <a:ext cx="2547486" cy="21909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359FBD9B-C31A-4047-ABDA-7CBD0D46D84A}"/>
              </a:ext>
            </a:extLst>
          </p:cNvPr>
          <p:cNvSpPr/>
          <p:nvPr/>
        </p:nvSpPr>
        <p:spPr>
          <a:xfrm>
            <a:off x="8042275" y="2215038"/>
            <a:ext cx="2930990" cy="73285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제목 14">
            <a:extLst>
              <a:ext uri="{FF2B5EF4-FFF2-40B4-BE49-F238E27FC236}">
                <a16:creationId xmlns:a16="http://schemas.microsoft.com/office/drawing/2014/main" id="{B44842D2-821A-474A-8431-E26D84D65CCB}"/>
              </a:ext>
            </a:extLst>
          </p:cNvPr>
          <p:cNvSpPr txBox="1">
            <a:spLocks/>
          </p:cNvSpPr>
          <p:nvPr/>
        </p:nvSpPr>
        <p:spPr>
          <a:xfrm>
            <a:off x="8068460" y="2327093"/>
            <a:ext cx="2930991" cy="62890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sz="1100" b="1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chemeClr val="tx1"/>
                </a:solidFill>
              </a:rPr>
              <a:t>각각의 버튼 클릭 시 해당 정보로 화면으로 이동</a:t>
            </a:r>
            <a:endParaRPr lang="en-US" altLang="ko-KR" sz="1100" b="1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2261A5D-D675-492E-A212-0DF86B0A8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38" y="4497112"/>
            <a:ext cx="4230379" cy="1152388"/>
          </a:xfrm>
          <a:prstGeom prst="rect">
            <a:avLst/>
          </a:prstGeom>
        </p:spPr>
      </p:pic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7B71E6C-CA6F-477B-A86B-04D74B2D61B5}"/>
              </a:ext>
            </a:extLst>
          </p:cNvPr>
          <p:cNvCxnSpPr>
            <a:cxnSpLocks/>
          </p:cNvCxnSpPr>
          <p:nvPr/>
        </p:nvCxnSpPr>
        <p:spPr>
          <a:xfrm flipV="1">
            <a:off x="8940801" y="2981141"/>
            <a:ext cx="0" cy="1541116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6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760695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78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" y="1001324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29161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0037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67644" y="1849390"/>
            <a:ext cx="3930686" cy="1007072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2" name="Picture 4" descr="C:\Users\alfo\Desktop\Review이미지\등록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83" y="1156635"/>
            <a:ext cx="6544558" cy="326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49" name="직선 화살표 연결선 2048"/>
          <p:cNvCxnSpPr/>
          <p:nvPr/>
        </p:nvCxnSpPr>
        <p:spPr>
          <a:xfrm>
            <a:off x="4093896" y="2438108"/>
            <a:ext cx="1295880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직선 화살표 연결선 2053"/>
          <p:cNvCxnSpPr/>
          <p:nvPr/>
        </p:nvCxnSpPr>
        <p:spPr>
          <a:xfrm flipH="1">
            <a:off x="4683552" y="2669962"/>
            <a:ext cx="1412448" cy="68283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5" descr="C:\Users\alfo\Desktop\Review이미지\입력창 폼 코딩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84" y="4419600"/>
            <a:ext cx="8894391" cy="199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9307514" y="4702754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등록 폼 </a:t>
            </a:r>
            <a:r>
              <a:rPr lang="en-US" altLang="ko-KR" sz="1200" dirty="0">
                <a:ea typeface="나눔고딕"/>
              </a:rPr>
              <a:t>HTML</a:t>
            </a:r>
            <a:endParaRPr lang="ko-KR" altLang="en-US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회원 아이디와 상품 번호는 </a:t>
            </a:r>
            <a:r>
              <a:rPr lang="en-US" altLang="ko-KR" sz="1200" dirty="0">
                <a:ea typeface="나눔고딕"/>
              </a:rPr>
              <a:t>hidden </a:t>
            </a:r>
            <a:r>
              <a:rPr lang="ko-KR" altLang="en-US" sz="1200" dirty="0">
                <a:ea typeface="나눔고딕"/>
              </a:rPr>
              <a:t>타입을 사용하여 보이지 않게 하여 수정이 불가능 하게 만들었다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103148" y="3140480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등록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평점을 입력 후 등록 버튼을 클릭하면 아래 리스트에 등록된 내용을 보여준다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8863645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56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" y="1001324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1028" name="Picture 4" descr="C:\Users\alfo\Desktop\Review이미지\제목입력 안했을때 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48" y="1180135"/>
            <a:ext cx="6443469" cy="195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41961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45151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34709" y="1830819"/>
            <a:ext cx="3980989" cy="1094637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3767758" y="2438108"/>
            <a:ext cx="1021721" cy="4777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alfo\Desktop\Review이미지\내용입력 안했을때 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285" y="2628608"/>
            <a:ext cx="5988103" cy="184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034912" y="4846367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등록 문제시 알림 창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제목</a:t>
            </a:r>
            <a:r>
              <a:rPr lang="en-US" altLang="ko-KR" sz="1200" dirty="0">
                <a:ea typeface="나눔고딕"/>
              </a:rPr>
              <a:t> </a:t>
            </a:r>
            <a:r>
              <a:rPr lang="ko-KR" altLang="en-US" sz="1200" dirty="0">
                <a:ea typeface="나눔고딕"/>
              </a:rPr>
              <a:t>과 내용 둘 중에서 어떤 것 이든 입력이 안</a:t>
            </a:r>
            <a:r>
              <a:rPr lang="en-US" altLang="ko-KR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됬을경우에</a:t>
            </a:r>
            <a:r>
              <a:rPr lang="ko-KR" altLang="en-US" sz="1200" dirty="0">
                <a:ea typeface="나눔고딕"/>
              </a:rPr>
              <a:t> 알림 창을 띄웁니다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7952489" y="3924300"/>
            <a:ext cx="1316149" cy="74295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074728" y="1723789"/>
            <a:ext cx="1126547" cy="286726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alfo\Desktop\Review이미지\내용입력 Alter 창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239" y="4667250"/>
            <a:ext cx="4630831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fo\Desktop\Review이미지\제목입력 안했을때 Alert창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1" y="3135317"/>
            <a:ext cx="4489298" cy="133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9628058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197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22898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3074" name="Picture 2" descr="C:\Users\alfo\Desktop\Review이미지\등록폼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48" y="1078103"/>
            <a:ext cx="6207028" cy="287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V="1">
            <a:off x="8622759" y="2678273"/>
            <a:ext cx="1283241" cy="108330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52528" y="1571970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등록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 을 모두 입력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선택 후 등록 버튼을 누르면 리뷰 리스트에 추가됩니다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pic>
        <p:nvPicPr>
          <p:cNvPr id="3076" name="Picture 4" descr="C:\Users\alfo\Desktop\Review이미지\등록 확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067" y="4063836"/>
            <a:ext cx="6411385" cy="125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화살표 연결선 17"/>
          <p:cNvCxnSpPr>
            <a:stCxn id="43" idx="2"/>
          </p:cNvCxnSpPr>
          <p:nvPr/>
        </p:nvCxnSpPr>
        <p:spPr>
          <a:xfrm flipH="1">
            <a:off x="10208353" y="2402967"/>
            <a:ext cx="722537" cy="139336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 descr="C:\Users\alfo\Desktop\Review이미지\등록코딩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1" y="968811"/>
            <a:ext cx="3495070" cy="341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alfo\Desktop\Review이미지\등록코딩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81" y="4387736"/>
            <a:ext cx="3481472" cy="225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4586433" y="5548312"/>
            <a:ext cx="2556724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등록 </a:t>
            </a:r>
            <a:r>
              <a:rPr lang="en-US" altLang="ko-KR" sz="1200" dirty="0" err="1">
                <a:ea typeface="나눔고딕"/>
              </a:rPr>
              <a:t>Jquery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입력 상태 검증 및 등록 까지 진행 해 주는 </a:t>
            </a:r>
            <a:r>
              <a:rPr lang="en-US" altLang="ko-KR" sz="1200" dirty="0" err="1">
                <a:ea typeface="나눔고딕"/>
              </a:rPr>
              <a:t>Jquery</a:t>
            </a:r>
            <a:r>
              <a:rPr lang="en-US" altLang="ko-KR" sz="1200" dirty="0">
                <a:ea typeface="나눔고딕"/>
              </a:rPr>
              <a:t> </a:t>
            </a:r>
            <a:r>
              <a:rPr lang="ko-KR" altLang="en-US" sz="1200" dirty="0">
                <a:ea typeface="나눔고딕"/>
              </a:rPr>
              <a:t>입니다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25" name="직선 화살표 연결선 24"/>
          <p:cNvCxnSpPr/>
          <p:nvPr/>
        </p:nvCxnSpPr>
        <p:spPr>
          <a:xfrm>
            <a:off x="3216554" y="5391150"/>
            <a:ext cx="1199144" cy="48032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5240334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4100" name="Picture 4" descr="C:\Users\alfo\Desktop\Review이미지\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004" y="1335816"/>
            <a:ext cx="7083512" cy="16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" y="1001324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112558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48005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381991" y="2862117"/>
            <a:ext cx="3848876" cy="84987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직선 화살표 연결선 44"/>
          <p:cNvCxnSpPr/>
          <p:nvPr/>
        </p:nvCxnSpPr>
        <p:spPr>
          <a:xfrm flipV="1">
            <a:off x="3901685" y="2562225"/>
            <a:ext cx="1479940" cy="59978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80698" y="1156635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평점 통계</a:t>
            </a:r>
            <a:endParaRPr lang="en-US" altLang="ko-KR" sz="1200" dirty="0">
              <a:ea typeface="나눔고딕"/>
            </a:endParaRPr>
          </a:p>
          <a:p>
            <a:r>
              <a:rPr lang="en-US" altLang="ko-KR" sz="1200" dirty="0">
                <a:ea typeface="나눔고딕"/>
              </a:rPr>
              <a:t>1</a:t>
            </a:r>
            <a:r>
              <a:rPr lang="ko-KR" altLang="en-US" sz="1200" dirty="0">
                <a:ea typeface="나눔고딕"/>
              </a:rPr>
              <a:t>점</a:t>
            </a:r>
            <a:r>
              <a:rPr lang="en-US" altLang="ko-KR" sz="1200" dirty="0">
                <a:ea typeface="나눔고딕"/>
              </a:rPr>
              <a:t>~5</a:t>
            </a:r>
            <a:r>
              <a:rPr lang="ko-KR" altLang="en-US" sz="1200" dirty="0">
                <a:ea typeface="나눔고딕"/>
              </a:rPr>
              <a:t>점 까지 평점에서 각각 몇 개씩 등록 </a:t>
            </a:r>
            <a:r>
              <a:rPr lang="ko-KR" altLang="en-US" sz="1200" dirty="0" err="1">
                <a:ea typeface="나눔고딕"/>
              </a:rPr>
              <a:t>됬는지</a:t>
            </a:r>
            <a:r>
              <a:rPr lang="ko-KR" altLang="en-US" sz="1200" dirty="0">
                <a:ea typeface="나눔고딕"/>
              </a:rPr>
              <a:t> 보여주고 전체 대비 몇 퍼센트 차지하는지 보여준다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6" name="타원 45"/>
          <p:cNvSpPr/>
          <p:nvPr/>
        </p:nvSpPr>
        <p:spPr>
          <a:xfrm>
            <a:off x="5483293" y="1480931"/>
            <a:ext cx="1278166" cy="150139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6992995" y="1301250"/>
            <a:ext cx="3486979" cy="1860758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10668000" y="1310825"/>
            <a:ext cx="571500" cy="173459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H="1">
            <a:off x="5439916" y="2862117"/>
            <a:ext cx="656084" cy="127173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8260148" y="2990850"/>
            <a:ext cx="257013" cy="13239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H="1">
            <a:off x="10753725" y="2990850"/>
            <a:ext cx="219075" cy="132397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398658" y="4314825"/>
            <a:ext cx="2556724" cy="646331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평점 전체 평점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지금까지 등록된 리뷰 점수 들의 총 평점을 보여준다</a:t>
            </a:r>
            <a:r>
              <a:rPr lang="en-US" altLang="ko-KR" sz="1200" dirty="0">
                <a:ea typeface="나눔고딕"/>
              </a:rPr>
              <a:t>.</a:t>
            </a:r>
            <a:r>
              <a:rPr lang="ko-KR" altLang="en-US" sz="1200" dirty="0">
                <a:ea typeface="나눔고딕"/>
              </a:rPr>
              <a:t> </a:t>
            </a:r>
            <a:endParaRPr lang="en-US" altLang="ko-KR" sz="1200" dirty="0">
              <a:ea typeface="나눔고딕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297235" y="4423710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평점 별 게이지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총 등록된 리뷰 중 </a:t>
            </a:r>
            <a:r>
              <a:rPr lang="en-US" altLang="ko-KR" sz="1200" dirty="0">
                <a:ea typeface="나눔고딕"/>
              </a:rPr>
              <a:t>1</a:t>
            </a:r>
            <a:r>
              <a:rPr lang="ko-KR" altLang="en-US" sz="1200" dirty="0">
                <a:ea typeface="나눔고딕"/>
              </a:rPr>
              <a:t>점</a:t>
            </a:r>
            <a:r>
              <a:rPr lang="en-US" altLang="ko-KR" sz="1200" dirty="0">
                <a:ea typeface="나눔고딕"/>
              </a:rPr>
              <a:t>~5</a:t>
            </a:r>
            <a:r>
              <a:rPr lang="ko-KR" altLang="en-US" sz="1200" dirty="0">
                <a:ea typeface="나눔고딕"/>
              </a:rPr>
              <a:t>점 까지 각각 몇 퍼센트를 차지하는지 보여준다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새로운 리뷰가 등록 될 때마다 게이지가 자동으로 변한다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191100" y="4423710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평점 별 개수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총 등록된 리뷰 중 </a:t>
            </a:r>
            <a:r>
              <a:rPr lang="en-US" altLang="ko-KR" sz="1200" dirty="0">
                <a:ea typeface="나눔고딕"/>
              </a:rPr>
              <a:t>1</a:t>
            </a:r>
            <a:r>
              <a:rPr lang="ko-KR" altLang="en-US" sz="1200" dirty="0">
                <a:ea typeface="나눔고딕"/>
              </a:rPr>
              <a:t>점</a:t>
            </a:r>
            <a:r>
              <a:rPr lang="en-US" altLang="ko-KR" sz="1200" dirty="0">
                <a:ea typeface="나눔고딕"/>
              </a:rPr>
              <a:t>~5</a:t>
            </a:r>
            <a:r>
              <a:rPr lang="ko-KR" altLang="en-US" sz="1200" dirty="0">
                <a:ea typeface="나눔고딕"/>
              </a:rPr>
              <a:t>점 까지 각각 등록된 개수를 자동으로 카운트 해준다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>
                <a:ea typeface="나눔고딕"/>
              </a:rPr>
              <a:t>새로운 리뷰가 등록 될 때마다 숫자가 자동으로 변한다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9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25394685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1" y="350128"/>
            <a:ext cx="4168876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리뷰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상품상세페이지  </a:t>
            </a:r>
            <a:r>
              <a:rPr lang="en-US" altLang="ko-KR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pic>
        <p:nvPicPr>
          <p:cNvPr id="4100" name="Picture 4" descr="C:\Users\alfo\Desktop\Review이미지\통계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444"/>
            <a:ext cx="7083512" cy="168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7170" name="Picture 2" descr="C:\Users\alfo\Downloads\통계 게이지 코딩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6" y="191496"/>
            <a:ext cx="5645308" cy="613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alfo\Downloads\게이지 쿼리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2" y="1798589"/>
            <a:ext cx="3043990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alfo\Downloads\게이지 컨트롤러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399" y="1987469"/>
            <a:ext cx="4703299" cy="184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alfo\Downloads\게이지 컨트롤러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25" y="3933939"/>
            <a:ext cx="4079999" cy="257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5521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1265794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4928373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3" descr="C:\Users\alfo\Desktop\Review이미지\통계 전체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68811"/>
            <a:ext cx="4866085" cy="542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425196" y="3679483"/>
            <a:ext cx="4154159" cy="281243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4221491" y="3200400"/>
            <a:ext cx="2160259" cy="154305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C:\Users\alfo\Desktop\Review이미지\리뷰 리스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078" y="968811"/>
            <a:ext cx="5337299" cy="490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5395765" y="4070035"/>
            <a:ext cx="2556724" cy="830997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리뷰 리스트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위 등록 폼에서 등록을 실시할 경우 바로 바로 하단 리스트에 추가되어 보여진다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45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91709739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147" name="Picture 3" descr="C:\Users\alfo\Desktop\Review이미지\리스트 페이징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736" y="389995"/>
            <a:ext cx="4729803" cy="284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텍스트 개체 틀 15"/>
          <p:cNvSpPr txBox="1">
            <a:spLocks/>
          </p:cNvSpPr>
          <p:nvPr/>
        </p:nvSpPr>
        <p:spPr>
          <a:xfrm>
            <a:off x="3801862" y="271414"/>
            <a:ext cx="858010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045819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6146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167122"/>
            <a:ext cx="4820960" cy="632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타원 44"/>
          <p:cNvSpPr/>
          <p:nvPr/>
        </p:nvSpPr>
        <p:spPr>
          <a:xfrm>
            <a:off x="3297681" y="3950495"/>
            <a:ext cx="1322757" cy="581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650184" y="2952751"/>
            <a:ext cx="814907" cy="128825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3460" y="1683489"/>
            <a:ext cx="2556724" cy="1384995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수정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삭제 버튼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로그인 하여 리뷰를 작성했을 경우 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이와 같이 수정</a:t>
            </a:r>
            <a:r>
              <a:rPr lang="en-US" altLang="ko-KR" sz="1200" dirty="0">
                <a:ea typeface="나눔고딕"/>
              </a:rPr>
              <a:t>, </a:t>
            </a:r>
            <a:r>
              <a:rPr lang="ko-KR" altLang="en-US" sz="1200" dirty="0">
                <a:ea typeface="나눔고딕"/>
              </a:rPr>
              <a:t>삭제 버튼이 나타납니다</a:t>
            </a:r>
            <a:r>
              <a:rPr lang="en-US" altLang="ko-KR" sz="1200" dirty="0">
                <a:ea typeface="나눔고딕"/>
              </a:rPr>
              <a:t>. </a:t>
            </a:r>
          </a:p>
          <a:p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본인이 작성한 리뷰가 아닐 경우에는 버튼이 나타나지 않습니다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sp>
        <p:nvSpPr>
          <p:cNvPr id="56" name="타원 55"/>
          <p:cNvSpPr/>
          <p:nvPr/>
        </p:nvSpPr>
        <p:spPr>
          <a:xfrm>
            <a:off x="3316124" y="4838702"/>
            <a:ext cx="1285869" cy="581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화살표 연결선 56"/>
          <p:cNvCxnSpPr/>
          <p:nvPr/>
        </p:nvCxnSpPr>
        <p:spPr>
          <a:xfrm flipH="1" flipV="1">
            <a:off x="2400300" y="3068484"/>
            <a:ext cx="1086429" cy="206073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6965097" y="2886459"/>
            <a:ext cx="853466" cy="472538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8" name="Picture 4" descr="C:\Users\alfo\Desktop\Review이미지\페이징 버튼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35" y="1244963"/>
            <a:ext cx="1744366" cy="5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직선 화살표 연결선 46"/>
          <p:cNvCxnSpPr/>
          <p:nvPr/>
        </p:nvCxnSpPr>
        <p:spPr>
          <a:xfrm flipH="1" flipV="1">
            <a:off x="6372226" y="1822425"/>
            <a:ext cx="717858" cy="130030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556528" y="2560652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리스트 </a:t>
            </a:r>
            <a:r>
              <a:rPr lang="ko-KR" altLang="en-US" sz="1200" dirty="0" err="1">
                <a:ea typeface="나눔고딕"/>
              </a:rPr>
              <a:t>페이징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입력된 리스트가 </a:t>
            </a:r>
            <a:r>
              <a:rPr lang="en-US" altLang="ko-KR" sz="1200" dirty="0">
                <a:ea typeface="나눔고딕"/>
              </a:rPr>
              <a:t>10</a:t>
            </a:r>
            <a:r>
              <a:rPr lang="ko-KR" altLang="en-US" sz="1200" dirty="0">
                <a:ea typeface="나눔고딕"/>
              </a:rPr>
              <a:t>개가 </a:t>
            </a:r>
            <a:r>
              <a:rPr lang="ko-KR" altLang="en-US" sz="1200" dirty="0" err="1">
                <a:ea typeface="나눔고딕"/>
              </a:rPr>
              <a:t>넘어갈경우</a:t>
            </a:r>
            <a:r>
              <a:rPr lang="ko-KR" altLang="en-US" sz="1200" dirty="0">
                <a:ea typeface="나눔고딕"/>
              </a:rPr>
              <a:t> </a:t>
            </a:r>
            <a:r>
              <a:rPr lang="ko-KR" altLang="en-US" sz="1200" dirty="0" err="1">
                <a:ea typeface="나눔고딕"/>
              </a:rPr>
              <a:t>페이징</a:t>
            </a:r>
            <a:r>
              <a:rPr lang="ko-KR" altLang="en-US" sz="1200" dirty="0">
                <a:ea typeface="나눔고딕"/>
              </a:rPr>
              <a:t> 처리가 되어 </a:t>
            </a:r>
            <a:r>
              <a:rPr lang="en-US" altLang="ko-KR" sz="1200" dirty="0">
                <a:ea typeface="나눔고딕"/>
              </a:rPr>
              <a:t>11</a:t>
            </a:r>
            <a:r>
              <a:rPr lang="ko-KR" altLang="en-US" sz="1200" dirty="0">
                <a:ea typeface="나눔고딕"/>
              </a:rPr>
              <a:t>개 부터는 </a:t>
            </a:r>
            <a:r>
              <a:rPr lang="en-US" altLang="ko-KR" sz="1200" dirty="0">
                <a:ea typeface="나눔고딕"/>
              </a:rPr>
              <a:t>2</a:t>
            </a:r>
            <a:r>
              <a:rPr lang="ko-KR" altLang="en-US" sz="1200" dirty="0">
                <a:ea typeface="나눔고딕"/>
              </a:rPr>
              <a:t>페이지 로 넘어간다</a:t>
            </a:r>
            <a:r>
              <a:rPr lang="en-US" altLang="ko-KR" sz="1200" dirty="0">
                <a:ea typeface="나눔고딕"/>
              </a:rPr>
              <a:t>. </a:t>
            </a:r>
            <a:r>
              <a:rPr lang="ko-KR" altLang="en-US" sz="1200" dirty="0" err="1">
                <a:ea typeface="나눔고딕"/>
              </a:rPr>
              <a:t>페이징은</a:t>
            </a:r>
            <a:r>
              <a:rPr lang="ko-KR" altLang="en-US" sz="1200" dirty="0">
                <a:ea typeface="나눔고딕"/>
              </a:rPr>
              <a:t> </a:t>
            </a:r>
            <a:r>
              <a:rPr lang="en-US" altLang="ko-KR" sz="1200" dirty="0">
                <a:ea typeface="나눔고딕"/>
              </a:rPr>
              <a:t>10</a:t>
            </a:r>
            <a:r>
              <a:rPr lang="ko-KR" altLang="en-US" sz="1200" dirty="0">
                <a:ea typeface="나눔고딕"/>
              </a:rPr>
              <a:t>개 단위로 넘어가게 되어있다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cxnSp>
        <p:nvCxnSpPr>
          <p:cNvPr id="59" name="직선 화살표 연결선 58"/>
          <p:cNvCxnSpPr/>
          <p:nvPr/>
        </p:nvCxnSpPr>
        <p:spPr>
          <a:xfrm flipH="1">
            <a:off x="5602749" y="1632447"/>
            <a:ext cx="167355" cy="7936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0" name="Picture 6" descr="C:\Users\alfo\Desktop\Review이미지\페이징 코딩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965" y="3575076"/>
            <a:ext cx="3805402" cy="284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alfo\Desktop\Review이미지\페이징 코딩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872" y="3576315"/>
            <a:ext cx="3962238" cy="305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3" name="직선 화살표 연결선 5132"/>
          <p:cNvCxnSpPr>
            <a:stCxn id="58" idx="4"/>
          </p:cNvCxnSpPr>
          <p:nvPr/>
        </p:nvCxnSpPr>
        <p:spPr>
          <a:xfrm>
            <a:off x="7391830" y="3358997"/>
            <a:ext cx="132920" cy="21607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5" name="직선 화살표 연결선 5134"/>
          <p:cNvCxnSpPr/>
          <p:nvPr/>
        </p:nvCxnSpPr>
        <p:spPr>
          <a:xfrm>
            <a:off x="7658100" y="3122728"/>
            <a:ext cx="1032615" cy="34430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3928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D7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0058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252" y="996550"/>
            <a:ext cx="12192000" cy="422309"/>
          </a:xfrm>
          <a:prstGeom prst="rect">
            <a:avLst/>
          </a:prstGeom>
          <a:solidFill>
            <a:srgbClr val="E0C6A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2000" b="1" i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1" y="994692"/>
            <a:ext cx="12192001" cy="973842"/>
            <a:chOff x="-1" y="-328522"/>
            <a:chExt cx="12192001" cy="1725216"/>
          </a:xfrm>
        </p:grpSpPr>
        <p:grpSp>
          <p:nvGrpSpPr>
            <p:cNvPr id="13" name="그룹 12"/>
            <p:cNvGrpSpPr/>
            <p:nvPr/>
          </p:nvGrpSpPr>
          <p:grpSpPr>
            <a:xfrm>
              <a:off x="-1" y="0"/>
              <a:ext cx="600364" cy="748148"/>
              <a:chOff x="-1" y="0"/>
              <a:chExt cx="600364" cy="748148"/>
            </a:xfrm>
          </p:grpSpPr>
          <p:sp>
            <p:nvSpPr>
              <p:cNvPr id="7" name="이등변 삼각형 6"/>
              <p:cNvSpPr/>
              <p:nvPr/>
            </p:nvSpPr>
            <p:spPr>
              <a:xfrm rot="5400000">
                <a:off x="-73893" y="73892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직각 삼각형 8"/>
              <p:cNvSpPr/>
              <p:nvPr/>
            </p:nvSpPr>
            <p:spPr>
              <a:xfrm flipH="1">
                <a:off x="0" y="378691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flipH="1">
              <a:off x="11591636" y="-3"/>
              <a:ext cx="600364" cy="748148"/>
              <a:chOff x="9582728" y="374074"/>
              <a:chExt cx="600364" cy="748148"/>
            </a:xfrm>
          </p:grpSpPr>
          <p:sp>
            <p:nvSpPr>
              <p:cNvPr id="10" name="이등변 삼각형 9"/>
              <p:cNvSpPr/>
              <p:nvPr/>
            </p:nvSpPr>
            <p:spPr>
              <a:xfrm rot="5400000">
                <a:off x="9508836" y="447966"/>
                <a:ext cx="748148" cy="600363"/>
              </a:xfrm>
              <a:prstGeom prst="triangle">
                <a:avLst/>
              </a:prstGeom>
              <a:solidFill>
                <a:srgbClr val="FFEC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직각 삼각형 10"/>
              <p:cNvSpPr/>
              <p:nvPr/>
            </p:nvSpPr>
            <p:spPr>
              <a:xfrm flipH="1">
                <a:off x="9582729" y="752765"/>
                <a:ext cx="600363" cy="369454"/>
              </a:xfrm>
              <a:prstGeom prst="rtTriangle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타원 13"/>
            <p:cNvSpPr/>
            <p:nvPr/>
          </p:nvSpPr>
          <p:spPr>
            <a:xfrm>
              <a:off x="3352801" y="925001"/>
              <a:ext cx="267854" cy="431382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806874" y="924999"/>
              <a:ext cx="267854" cy="431383"/>
            </a:xfrm>
            <a:prstGeom prst="ellipse">
              <a:avLst/>
            </a:pr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415698" y="-305485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>
              <a:off x="7818562" y="-302628"/>
              <a:ext cx="267854" cy="260996"/>
            </a:xfrm>
            <a:custGeom>
              <a:avLst/>
              <a:gdLst>
                <a:gd name="connsiteX0" fmla="*/ 1 w 267854"/>
                <a:gd name="connsiteY0" fmla="*/ 0 h 133931"/>
                <a:gd name="connsiteX1" fmla="*/ 267853 w 267854"/>
                <a:gd name="connsiteY1" fmla="*/ 0 h 133931"/>
                <a:gd name="connsiteX2" fmla="*/ 267854 w 267854"/>
                <a:gd name="connsiteY2" fmla="*/ 4 h 133931"/>
                <a:gd name="connsiteX3" fmla="*/ 133927 w 267854"/>
                <a:gd name="connsiteY3" fmla="*/ 133931 h 133931"/>
                <a:gd name="connsiteX4" fmla="*/ 0 w 267854"/>
                <a:gd name="connsiteY4" fmla="*/ 4 h 13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54" h="133931">
                  <a:moveTo>
                    <a:pt x="1" y="0"/>
                  </a:moveTo>
                  <a:lnTo>
                    <a:pt x="267853" y="0"/>
                  </a:lnTo>
                  <a:lnTo>
                    <a:pt x="267854" y="4"/>
                  </a:lnTo>
                  <a:cubicBezTo>
                    <a:pt x="267854" y="73970"/>
                    <a:pt x="207893" y="133931"/>
                    <a:pt x="133927" y="133931"/>
                  </a:cubicBezTo>
                  <a:cubicBezTo>
                    <a:pt x="59961" y="133931"/>
                    <a:pt x="0" y="73970"/>
                    <a:pt x="0" y="4"/>
                  </a:cubicBezTo>
                  <a:close/>
                </a:path>
              </a:pathLst>
            </a:custGeom>
            <a:solidFill>
              <a:srgbClr val="7354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 rot="18900000">
              <a:off x="2748056" y="930721"/>
              <a:ext cx="484353" cy="331228"/>
              <a:chOff x="2370619" y="1326104"/>
              <a:chExt cx="1737206" cy="1188000"/>
            </a:xfrm>
          </p:grpSpPr>
          <p:sp>
            <p:nvSpPr>
              <p:cNvPr id="26" name="다이아몬드 25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7" name="다이아몬드 26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다이아몬드 27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 rot="2700000" flipH="1">
              <a:off x="3763254" y="918498"/>
              <a:ext cx="567977" cy="388415"/>
              <a:chOff x="2370619" y="1326104"/>
              <a:chExt cx="1737206" cy="1188000"/>
            </a:xfrm>
          </p:grpSpPr>
          <p:sp>
            <p:nvSpPr>
              <p:cNvPr id="31" name="다이아몬드 30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다이아몬드 31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다이아몬드 32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4" name="그룹 33"/>
            <p:cNvGrpSpPr/>
            <p:nvPr/>
          </p:nvGrpSpPr>
          <p:grpSpPr>
            <a:xfrm rot="18900000">
              <a:off x="8152674" y="970800"/>
              <a:ext cx="556250" cy="380395"/>
              <a:chOff x="2370619" y="1326104"/>
              <a:chExt cx="1737206" cy="1188000"/>
            </a:xfrm>
          </p:grpSpPr>
          <p:sp>
            <p:nvSpPr>
              <p:cNvPr id="35" name="다이아몬드 34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다이아몬드 35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다이아몬드 36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 rot="2700000" flipH="1">
              <a:off x="9205592" y="995539"/>
              <a:ext cx="407002" cy="278331"/>
              <a:chOff x="2370619" y="1326104"/>
              <a:chExt cx="1737206" cy="1188000"/>
            </a:xfrm>
          </p:grpSpPr>
          <p:sp>
            <p:nvSpPr>
              <p:cNvPr id="39" name="다이아몬드 38"/>
              <p:cNvSpPr/>
              <p:nvPr/>
            </p:nvSpPr>
            <p:spPr>
              <a:xfrm rot="1800000">
                <a:off x="2570017" y="2182638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다이아몬드 39"/>
              <p:cNvSpPr/>
              <p:nvPr/>
            </p:nvSpPr>
            <p:spPr>
              <a:xfrm rot="900000">
                <a:off x="2370619" y="2423092"/>
                <a:ext cx="1537808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다이아몬드 40"/>
              <p:cNvSpPr/>
              <p:nvPr/>
            </p:nvSpPr>
            <p:spPr>
              <a:xfrm rot="3600000">
                <a:off x="3026654" y="1897244"/>
                <a:ext cx="1188000" cy="45719"/>
              </a:xfrm>
              <a:prstGeom prst="diamond">
                <a:avLst/>
              </a:prstGeom>
              <a:solidFill>
                <a:srgbClr val="CCB2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" name="자유형 15"/>
            <p:cNvSpPr/>
            <p:nvPr/>
          </p:nvSpPr>
          <p:spPr>
            <a:xfrm rot="21397782">
              <a:off x="3486727" y="-306510"/>
              <a:ext cx="498763" cy="1329941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517236"/>
                <a:gd name="connsiteY0" fmla="*/ 1126836 h 1126836"/>
                <a:gd name="connsiteX1" fmla="*/ 249382 w 517236"/>
                <a:gd name="connsiteY1" fmla="*/ 350982 h 1126836"/>
                <a:gd name="connsiteX2" fmla="*/ 517236 w 517236"/>
                <a:gd name="connsiteY2" fmla="*/ 0 h 1126836"/>
                <a:gd name="connsiteX0" fmla="*/ 0 w 517236"/>
                <a:gd name="connsiteY0" fmla="*/ 1126836 h 1126836"/>
                <a:gd name="connsiteX1" fmla="*/ 203200 w 517236"/>
                <a:gd name="connsiteY1" fmla="*/ 461818 h 1126836"/>
                <a:gd name="connsiteX2" fmla="*/ 517236 w 517236"/>
                <a:gd name="connsiteY2" fmla="*/ 0 h 1126836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  <a:gd name="connsiteX0" fmla="*/ 0 w 498763"/>
                <a:gd name="connsiteY0" fmla="*/ 1099127 h 1099127"/>
                <a:gd name="connsiteX1" fmla="*/ 203200 w 498763"/>
                <a:gd name="connsiteY1" fmla="*/ 434109 h 1099127"/>
                <a:gd name="connsiteX2" fmla="*/ 498763 w 498763"/>
                <a:gd name="connsiteY2" fmla="*/ 0 h 109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763" h="1099127">
                  <a:moveTo>
                    <a:pt x="0" y="1099127"/>
                  </a:moveTo>
                  <a:cubicBezTo>
                    <a:pt x="71582" y="802024"/>
                    <a:pt x="120073" y="617297"/>
                    <a:pt x="203200" y="434109"/>
                  </a:cubicBezTo>
                  <a:cubicBezTo>
                    <a:pt x="286327" y="250921"/>
                    <a:pt x="394853" y="93903"/>
                    <a:pt x="49876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flipH="1">
              <a:off x="8481424" y="-328522"/>
              <a:ext cx="424873" cy="1352293"/>
            </a:xfrm>
            <a:custGeom>
              <a:avLst/>
              <a:gdLst>
                <a:gd name="connsiteX0" fmla="*/ 0 w 637309"/>
                <a:gd name="connsiteY0" fmla="*/ 1089891 h 1089891"/>
                <a:gd name="connsiteX1" fmla="*/ 249382 w 637309"/>
                <a:gd name="connsiteY1" fmla="*/ 314037 h 1089891"/>
                <a:gd name="connsiteX2" fmla="*/ 637309 w 637309"/>
                <a:gd name="connsiteY2" fmla="*/ 0 h 1089891"/>
                <a:gd name="connsiteX0" fmla="*/ 0 w 637309"/>
                <a:gd name="connsiteY0" fmla="*/ 1089891 h 1089891"/>
                <a:gd name="connsiteX1" fmla="*/ 184728 w 637309"/>
                <a:gd name="connsiteY1" fmla="*/ 452582 h 1089891"/>
                <a:gd name="connsiteX2" fmla="*/ 637309 w 637309"/>
                <a:gd name="connsiteY2" fmla="*/ 0 h 1089891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  <a:gd name="connsiteX0" fmla="*/ 0 w 424873"/>
                <a:gd name="connsiteY0" fmla="*/ 1117600 h 1117600"/>
                <a:gd name="connsiteX1" fmla="*/ 184728 w 424873"/>
                <a:gd name="connsiteY1" fmla="*/ 480291 h 1117600"/>
                <a:gd name="connsiteX2" fmla="*/ 424873 w 424873"/>
                <a:gd name="connsiteY2" fmla="*/ 0 h 111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4873" h="1117600">
                  <a:moveTo>
                    <a:pt x="0" y="1117600"/>
                  </a:moveTo>
                  <a:cubicBezTo>
                    <a:pt x="71582" y="820497"/>
                    <a:pt x="113916" y="666558"/>
                    <a:pt x="184728" y="480291"/>
                  </a:cubicBezTo>
                  <a:cubicBezTo>
                    <a:pt x="255540" y="294024"/>
                    <a:pt x="284018" y="158558"/>
                    <a:pt x="424873" y="0"/>
                  </a:cubicBezTo>
                </a:path>
              </a:pathLst>
            </a:custGeom>
            <a:noFill/>
            <a:ln w="111125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텍스트 개체 틀 15"/>
          <p:cNvSpPr txBox="1">
            <a:spLocks/>
          </p:cNvSpPr>
          <p:nvPr/>
        </p:nvSpPr>
        <p:spPr>
          <a:xfrm>
            <a:off x="3801861" y="271414"/>
            <a:ext cx="1137607" cy="32498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06 |</a:t>
            </a:r>
            <a:endParaRPr lang="ko-KR" altLang="en-US" dirty="0">
              <a:ln>
                <a:solidFill>
                  <a:sysClr val="window" lastClr="FFFFFF">
                    <a:alpha val="30000"/>
                  </a:sysClr>
                </a:solidFill>
              </a:ln>
              <a:solidFill>
                <a:sysClr val="window" lastClr="FFFFFF"/>
              </a:solidFill>
            </a:endParaRPr>
          </a:p>
        </p:txBody>
      </p:sp>
      <p:sp>
        <p:nvSpPr>
          <p:cNvPr id="51" name="제목 14"/>
          <p:cNvSpPr txBox="1">
            <a:spLocks/>
          </p:cNvSpPr>
          <p:nvPr/>
        </p:nvSpPr>
        <p:spPr>
          <a:xfrm>
            <a:off x="4677020" y="350128"/>
            <a:ext cx="5324230" cy="32793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j-cs"/>
              </a:defRPr>
            </a:lvl1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사용자 </a:t>
            </a:r>
            <a:r>
              <a:rPr lang="en-US" altLang="ko-KR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UI – 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상품 상세페이지 </a:t>
            </a:r>
          </a:p>
        </p:txBody>
      </p:sp>
      <p:sp>
        <p:nvSpPr>
          <p:cNvPr id="53" name="텍스트 개체 틀 3"/>
          <p:cNvSpPr txBox="1">
            <a:spLocks/>
          </p:cNvSpPr>
          <p:nvPr/>
        </p:nvSpPr>
        <p:spPr>
          <a:xfrm>
            <a:off x="4677020" y="819182"/>
            <a:ext cx="4168877" cy="149629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lumMod val="95000"/>
                      <a:alpha val="30000"/>
                    </a:sysClr>
                  </a:solidFill>
                </a:ln>
                <a:solidFill>
                  <a:srgbClr val="FFC000"/>
                </a:solidFill>
                <a:latin typeface="나눔고딕" pitchFamily="50" charset="-127"/>
                <a:ea typeface="나눔고딕" pitchFamily="50" charset="-127"/>
              </a:rPr>
              <a:t>리뷰 </a:t>
            </a:r>
          </a:p>
        </p:txBody>
      </p:sp>
      <p:cxnSp>
        <p:nvCxnSpPr>
          <p:cNvPr id="54" name="직선 연결선 53"/>
          <p:cNvCxnSpPr/>
          <p:nvPr/>
        </p:nvCxnSpPr>
        <p:spPr>
          <a:xfrm>
            <a:off x="144" y="6651613"/>
            <a:ext cx="122091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93460" y="6422668"/>
            <a:ext cx="2971971" cy="426695"/>
          </a:xfrm>
          <a:prstGeom prst="rect">
            <a:avLst/>
          </a:prstGeom>
          <a:solidFill>
            <a:srgbClr val="F0D7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Copyright TumbLove </a:t>
            </a:r>
            <a:r>
              <a:rPr lang="ko-KR" altLang="en-US" sz="1050" b="1">
                <a:solidFill>
                  <a:srgbClr val="44546A">
                    <a:lumMod val="50000"/>
                  </a:srgbClr>
                </a:solidFill>
              </a:rPr>
              <a:t>ⓒ </a:t>
            </a:r>
            <a:r>
              <a:rPr lang="en-US" altLang="ko-KR" sz="1050" b="1">
                <a:solidFill>
                  <a:srgbClr val="44546A">
                    <a:lumMod val="50000"/>
                  </a:srgbClr>
                </a:solidFill>
              </a:rPr>
              <a:t>All Right reserved</a:t>
            </a:r>
            <a:endParaRPr lang="ko-KR" altLang="en-US" sz="1050" b="1">
              <a:solidFill>
                <a:srgbClr val="44546A">
                  <a:lumMod val="50000"/>
                </a:srgbClr>
              </a:solidFill>
            </a:endParaRPr>
          </a:p>
        </p:txBody>
      </p:sp>
      <p:pic>
        <p:nvPicPr>
          <p:cNvPr id="42" name="Picture 2" descr="C:\Users\alfo\Desktop\Review이미지\수정,삭제 버튼 호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0" y="993105"/>
            <a:ext cx="3688387" cy="550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alfo\Desktop\Review이미지\리뷰 수정시 수정 폼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35" y="993105"/>
            <a:ext cx="6975475" cy="316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타원 42"/>
          <p:cNvSpPr/>
          <p:nvPr/>
        </p:nvSpPr>
        <p:spPr>
          <a:xfrm>
            <a:off x="2638425" y="4471603"/>
            <a:ext cx="488704" cy="200026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43" idx="7"/>
          </p:cNvCxnSpPr>
          <p:nvPr/>
        </p:nvCxnSpPr>
        <p:spPr>
          <a:xfrm flipV="1">
            <a:off x="3055560" y="3571876"/>
            <a:ext cx="745047" cy="92902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타원 45"/>
          <p:cNvSpPr/>
          <p:nvPr/>
        </p:nvSpPr>
        <p:spPr>
          <a:xfrm>
            <a:off x="4000363" y="2265253"/>
            <a:ext cx="6677217" cy="1446765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5534026" y="2295526"/>
            <a:ext cx="919161" cy="600074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841639" y="1602446"/>
            <a:ext cx="2556724" cy="1015663"/>
          </a:xfrm>
          <a:prstGeom prst="rect">
            <a:avLst/>
          </a:prstGeom>
          <a:solidFill>
            <a:schemeClr val="bg1">
              <a:alpha val="72000"/>
            </a:schemeClr>
          </a:solidFill>
          <a:ln w="127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ea typeface="나눔고딕"/>
              </a:rPr>
              <a:t>▶ 수정 폼</a:t>
            </a:r>
            <a:endParaRPr lang="en-US" altLang="ko-KR" sz="1200" dirty="0">
              <a:ea typeface="나눔고딕"/>
            </a:endParaRPr>
          </a:p>
          <a:p>
            <a:r>
              <a:rPr lang="ko-KR" altLang="en-US" sz="1200" dirty="0">
                <a:ea typeface="나눔고딕"/>
              </a:rPr>
              <a:t>수정 버튼을 클릭 했을 때 아래에 수정 폼이 들어가고 등록과 동일한 조건에서 제목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내용</a:t>
            </a:r>
            <a:r>
              <a:rPr lang="en-US" altLang="ko-KR" sz="1200" dirty="0">
                <a:ea typeface="나눔고딕"/>
              </a:rPr>
              <a:t>,</a:t>
            </a:r>
            <a:r>
              <a:rPr lang="ko-KR" altLang="en-US" sz="1200" dirty="0">
                <a:ea typeface="나눔고딕"/>
              </a:rPr>
              <a:t>평점 을 수정 하여 다시 </a:t>
            </a:r>
            <a:r>
              <a:rPr lang="ko-KR" altLang="en-US" sz="1200" dirty="0" err="1">
                <a:ea typeface="나눔고딕"/>
              </a:rPr>
              <a:t>등록할수있다</a:t>
            </a:r>
            <a:r>
              <a:rPr lang="en-US" altLang="ko-KR" sz="1200" dirty="0">
                <a:ea typeface="나눔고딕"/>
              </a:rPr>
              <a:t>.</a:t>
            </a:r>
          </a:p>
        </p:txBody>
      </p:sp>
      <p:pic>
        <p:nvPicPr>
          <p:cNvPr id="8196" name="Picture 4" descr="C:\Users\alfo\Desktop\Review이미지\수정 버튼 쿼리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35" y="4036386"/>
            <a:ext cx="8340764" cy="28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텍스트 개체 틀 17"/>
          <p:cNvSpPr txBox="1">
            <a:spLocks/>
          </p:cNvSpPr>
          <p:nvPr/>
        </p:nvSpPr>
        <p:spPr>
          <a:xfrm>
            <a:off x="3851235" y="-1"/>
            <a:ext cx="2997240" cy="175833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 baseline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텀블러 판매사이트 </a:t>
            </a:r>
            <a:r>
              <a:rPr lang="en-US" altLang="ko-KR" dirty="0" err="1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TumbLove</a:t>
            </a:r>
            <a:r>
              <a:rPr lang="ko-KR" altLang="en-US" dirty="0">
                <a:ln>
                  <a:solidFill>
                    <a:sysClr val="window" lastClr="FFFFFF">
                      <a:alpha val="30000"/>
                    </a:sysClr>
                  </a:solidFill>
                </a:ln>
                <a:solidFill>
                  <a:sysClr val="window" lastClr="FFFFFF"/>
                </a:solidFill>
              </a:rPr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66652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6796</TotalTime>
  <Words>7395</Words>
  <Application>Microsoft Office PowerPoint</Application>
  <PresentationFormat>와이드스크린</PresentationFormat>
  <Paragraphs>1574</Paragraphs>
  <Slides>150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12</vt:i4>
      </vt:variant>
      <vt:variant>
        <vt:lpstr>슬라이드 제목</vt:lpstr>
      </vt:variant>
      <vt:variant>
        <vt:i4>150</vt:i4>
      </vt:variant>
    </vt:vector>
  </HeadingPairs>
  <TitlesOfParts>
    <vt:vector size="169" baseType="lpstr">
      <vt:lpstr>HY견고딕</vt:lpstr>
      <vt:lpstr>나눔고딕</vt:lpstr>
      <vt:lpstr>나눔고딕 Light</vt:lpstr>
      <vt:lpstr>나눔바른고딕</vt:lpstr>
      <vt:lpstr>맑은 고딕</vt:lpstr>
      <vt:lpstr>Arial</vt:lpstr>
      <vt:lpstr>Wingdings</vt:lpstr>
      <vt:lpstr>Office 테마</vt:lpstr>
      <vt:lpstr>1_Office 테마</vt:lpstr>
      <vt:lpstr>2_Office 테마</vt:lpstr>
      <vt:lpstr>3_Office 테마</vt:lpstr>
      <vt:lpstr>4_Office 테마</vt:lpstr>
      <vt:lpstr>9_Office 테마</vt:lpstr>
      <vt:lpstr>10_Office 테마</vt:lpstr>
      <vt:lpstr>11_Office 테마</vt:lpstr>
      <vt:lpstr>12_Office 테마</vt:lpstr>
      <vt:lpstr>13_Office 테마</vt:lpstr>
      <vt:lpstr>14_Office 테마</vt:lpstr>
      <vt:lpstr>16_Office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SEONGMIN</cp:lastModifiedBy>
  <cp:revision>1100</cp:revision>
  <dcterms:created xsi:type="dcterms:W3CDTF">2018-08-02T07:05:36Z</dcterms:created>
  <dcterms:modified xsi:type="dcterms:W3CDTF">2019-01-19T13:09:12Z</dcterms:modified>
</cp:coreProperties>
</file>